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5143500" cx="9144000"/>
  <p:notesSz cx="9144000" cy="51435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000000"/>
          </p15:clr>
        </p15:guide>
        <p15:guide id="2" pos="2160">
          <p15:clr>
            <a:srgbClr val="000000"/>
          </p15:clr>
        </p15:guide>
      </p15:sldGuideLst>
    </p:ext>
    <p:ext uri="http://customooxmlschemas.google.com/">
      <go:slidesCustomData xmlns:go="http://customooxmlschemas.google.com/" r:id="rId45" roundtripDataSignature="AMtx7mg030Is9Iuua4C6v/SS5kQOq0p2H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23" Type="http://schemas.openxmlformats.org/officeDocument/2006/relationships/slide" Target="slides/slide18.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524300" y="385750"/>
            <a:ext cx="6096300" cy="1928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p1: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 name="Google Shape;44;p1: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0: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7" name="Google Shape;137;p10: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1: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5" name="Google Shape;145;p11: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2: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 name="Google Shape;159;p12: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3: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0" name="Google Shape;170;p13: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4: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8" name="Google Shape;178;p14: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5: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9" name="Google Shape;189;p15: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6: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2" name="Google Shape;202;p16: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7: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1" name="Google Shape;211;p17: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8: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8" name="Google Shape;218;p18: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9: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8" name="Google Shape;228;p19: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2: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 name="Google Shape;56;p2: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0: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9" name="Google Shape;239;p20: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1: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8" name="Google Shape;248;p21: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2: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8" name="Google Shape;258;p22: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3: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0" name="Google Shape;270;p23: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4: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9" name="Google Shape;279;p24: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5: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9" name="Google Shape;289;p25: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6: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6" name="Google Shape;296;p26: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7: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3" name="Google Shape;303;p27: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8: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0" name="Google Shape;340;p28: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9: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0" name="Google Shape;350;p29: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3: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 name="Google Shape;63;p3: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30: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9" name="Google Shape;359;p30: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31: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0" name="Google Shape;370;p31: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32: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9" name="Google Shape;379;p32: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33: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8" name="Google Shape;388;p33: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4: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9" name="Google Shape;399;p34: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35: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4" name="Google Shape;404;p35: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36: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9" name="Google Shape;409;p36: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37: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4" name="Google Shape;414;p37: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39: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9" name="Google Shape;419;p39: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40: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4" name="Google Shape;424;p40: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4: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 name="Google Shape;70;p4: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5: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 name="Google Shape;77;p5: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6: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 name="Google Shape;96;p6: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7: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 name="Google Shape;105;p7: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8: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4" name="Google Shape;114;p8: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9:notes"/>
          <p:cNvSpPr txBox="1"/>
          <p:nvPr>
            <p:ph idx="1" type="body"/>
          </p:nvPr>
        </p:nvSpPr>
        <p:spPr>
          <a:xfrm>
            <a:off x="914400" y="2443150"/>
            <a:ext cx="7315200" cy="23145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 name="Google Shape;125;p9:notes"/>
          <p:cNvSpPr/>
          <p:nvPr>
            <p:ph idx="2" type="sldImg"/>
          </p:nvPr>
        </p:nvSpPr>
        <p:spPr>
          <a:xfrm>
            <a:off x="2857500" y="385763"/>
            <a:ext cx="3429000" cy="19288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 name="Shape 14"/>
        <p:cNvGrpSpPr/>
        <p:nvPr/>
      </p:nvGrpSpPr>
      <p:grpSpPr>
        <a:xfrm>
          <a:off x="0" y="0"/>
          <a:ext cx="0" cy="0"/>
          <a:chOff x="0" y="0"/>
          <a:chExt cx="0" cy="0"/>
        </a:xfrm>
      </p:grpSpPr>
      <p:sp>
        <p:nvSpPr>
          <p:cNvPr id="15" name="Google Shape;15;p42"/>
          <p:cNvSpPr txBox="1"/>
          <p:nvPr>
            <p:ph type="title"/>
          </p:nvPr>
        </p:nvSpPr>
        <p:spPr>
          <a:xfrm>
            <a:off x="663575" y="175691"/>
            <a:ext cx="6534784" cy="57404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b="1" i="0" sz="3600">
                <a:solidFill>
                  <a:srgbClr val="477EB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42"/>
          <p:cNvSpPr txBox="1"/>
          <p:nvPr>
            <p:ph idx="1" type="body"/>
          </p:nvPr>
        </p:nvSpPr>
        <p:spPr>
          <a:xfrm>
            <a:off x="422930" y="1085476"/>
            <a:ext cx="8298139" cy="2845435"/>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400"/>
              <a:buNone/>
              <a:defRPr b="0" i="0">
                <a:solidFill>
                  <a:schemeClr val="dk1"/>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7" name="Google Shape;17;p42"/>
          <p:cNvSpPr txBox="1"/>
          <p:nvPr>
            <p:ph idx="11" type="ftr"/>
          </p:nvPr>
        </p:nvSpPr>
        <p:spPr>
          <a:xfrm>
            <a:off x="3108960" y="4783455"/>
            <a:ext cx="2926080" cy="257175"/>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42"/>
          <p:cNvSpPr txBox="1"/>
          <p:nvPr>
            <p:ph idx="10" type="dt"/>
          </p:nvPr>
        </p:nvSpPr>
        <p:spPr>
          <a:xfrm>
            <a:off x="457200" y="4783455"/>
            <a:ext cx="2103120" cy="25717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2"/>
          <p:cNvSpPr txBox="1"/>
          <p:nvPr>
            <p:ph idx="12" type="sldNum"/>
          </p:nvPr>
        </p:nvSpPr>
        <p:spPr>
          <a:xfrm>
            <a:off x="6583680" y="4783455"/>
            <a:ext cx="2103120" cy="257175"/>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0" name="Shape 20"/>
        <p:cNvGrpSpPr/>
        <p:nvPr/>
      </p:nvGrpSpPr>
      <p:grpSpPr>
        <a:xfrm>
          <a:off x="0" y="0"/>
          <a:ext cx="0" cy="0"/>
          <a:chOff x="0" y="0"/>
          <a:chExt cx="0" cy="0"/>
        </a:xfrm>
      </p:grpSpPr>
      <p:sp>
        <p:nvSpPr>
          <p:cNvPr id="21" name="Google Shape;21;p43"/>
          <p:cNvSpPr txBox="1"/>
          <p:nvPr>
            <p:ph idx="11" type="ftr"/>
          </p:nvPr>
        </p:nvSpPr>
        <p:spPr>
          <a:xfrm>
            <a:off x="3108960" y="4783455"/>
            <a:ext cx="2926080" cy="257175"/>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43"/>
          <p:cNvSpPr txBox="1"/>
          <p:nvPr>
            <p:ph idx="10" type="dt"/>
          </p:nvPr>
        </p:nvSpPr>
        <p:spPr>
          <a:xfrm>
            <a:off x="457200" y="4783455"/>
            <a:ext cx="2103120" cy="25717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3"/>
          <p:cNvSpPr txBox="1"/>
          <p:nvPr>
            <p:ph idx="12" type="sldNum"/>
          </p:nvPr>
        </p:nvSpPr>
        <p:spPr>
          <a:xfrm>
            <a:off x="6583680" y="4783455"/>
            <a:ext cx="2103120" cy="257175"/>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4" name="Shape 24"/>
        <p:cNvGrpSpPr/>
        <p:nvPr/>
      </p:nvGrpSpPr>
      <p:grpSpPr>
        <a:xfrm>
          <a:off x="0" y="0"/>
          <a:ext cx="0" cy="0"/>
          <a:chOff x="0" y="0"/>
          <a:chExt cx="0" cy="0"/>
        </a:xfrm>
      </p:grpSpPr>
      <p:sp>
        <p:nvSpPr>
          <p:cNvPr id="25" name="Google Shape;25;p44"/>
          <p:cNvSpPr txBox="1"/>
          <p:nvPr>
            <p:ph type="title"/>
          </p:nvPr>
        </p:nvSpPr>
        <p:spPr>
          <a:xfrm>
            <a:off x="663575" y="175691"/>
            <a:ext cx="6534784" cy="57404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b="1" i="0" sz="3600">
                <a:solidFill>
                  <a:srgbClr val="477EB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4"/>
          <p:cNvSpPr txBox="1"/>
          <p:nvPr>
            <p:ph idx="1" type="body"/>
          </p:nvPr>
        </p:nvSpPr>
        <p:spPr>
          <a:xfrm>
            <a:off x="663955" y="1090045"/>
            <a:ext cx="3386454" cy="270002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400"/>
              <a:buNone/>
              <a:defRPr b="1" i="0" sz="2000">
                <a:solidFill>
                  <a:srgbClr val="477EB2"/>
                </a:solidFill>
                <a:latin typeface="Arial"/>
                <a:ea typeface="Arial"/>
                <a:cs typeface="Arial"/>
                <a:sym typeface="Aria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7" name="Google Shape;27;p44"/>
          <p:cNvSpPr txBox="1"/>
          <p:nvPr>
            <p:ph idx="2" type="body"/>
          </p:nvPr>
        </p:nvSpPr>
        <p:spPr>
          <a:xfrm>
            <a:off x="4851908" y="1090045"/>
            <a:ext cx="4022090" cy="2955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400"/>
              <a:buNone/>
              <a:defRPr b="1" i="0" sz="2000">
                <a:solidFill>
                  <a:srgbClr val="477EB2"/>
                </a:solidFill>
                <a:latin typeface="Arial"/>
                <a:ea typeface="Arial"/>
                <a:cs typeface="Arial"/>
                <a:sym typeface="Aria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8" name="Google Shape;28;p44"/>
          <p:cNvSpPr txBox="1"/>
          <p:nvPr>
            <p:ph idx="11" type="ftr"/>
          </p:nvPr>
        </p:nvSpPr>
        <p:spPr>
          <a:xfrm>
            <a:off x="3108960" y="4783455"/>
            <a:ext cx="2926080" cy="257175"/>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4"/>
          <p:cNvSpPr txBox="1"/>
          <p:nvPr>
            <p:ph idx="10" type="dt"/>
          </p:nvPr>
        </p:nvSpPr>
        <p:spPr>
          <a:xfrm>
            <a:off x="457200" y="4783455"/>
            <a:ext cx="2103120" cy="25717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4"/>
          <p:cNvSpPr txBox="1"/>
          <p:nvPr>
            <p:ph idx="12" type="sldNum"/>
          </p:nvPr>
        </p:nvSpPr>
        <p:spPr>
          <a:xfrm>
            <a:off x="6583680" y="4783455"/>
            <a:ext cx="2103120" cy="257175"/>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1" name="Shape 31"/>
        <p:cNvGrpSpPr/>
        <p:nvPr/>
      </p:nvGrpSpPr>
      <p:grpSpPr>
        <a:xfrm>
          <a:off x="0" y="0"/>
          <a:ext cx="0" cy="0"/>
          <a:chOff x="0" y="0"/>
          <a:chExt cx="0" cy="0"/>
        </a:xfrm>
      </p:grpSpPr>
      <p:sp>
        <p:nvSpPr>
          <p:cNvPr id="32" name="Google Shape;32;p45"/>
          <p:cNvSpPr txBox="1"/>
          <p:nvPr>
            <p:ph type="ctrTitle"/>
          </p:nvPr>
        </p:nvSpPr>
        <p:spPr>
          <a:xfrm>
            <a:off x="685800" y="1594485"/>
            <a:ext cx="7772400" cy="108013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5"/>
          <p:cNvSpPr txBox="1"/>
          <p:nvPr>
            <p:ph idx="1" type="subTitle"/>
          </p:nvPr>
        </p:nvSpPr>
        <p:spPr>
          <a:xfrm>
            <a:off x="1371600" y="2880360"/>
            <a:ext cx="6400800" cy="128587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5"/>
          <p:cNvSpPr txBox="1"/>
          <p:nvPr>
            <p:ph idx="11" type="ftr"/>
          </p:nvPr>
        </p:nvSpPr>
        <p:spPr>
          <a:xfrm>
            <a:off x="3108960" y="4783455"/>
            <a:ext cx="2926080" cy="257175"/>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5"/>
          <p:cNvSpPr txBox="1"/>
          <p:nvPr>
            <p:ph idx="10" type="dt"/>
          </p:nvPr>
        </p:nvSpPr>
        <p:spPr>
          <a:xfrm>
            <a:off x="457200" y="4783455"/>
            <a:ext cx="2103120" cy="25717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5"/>
          <p:cNvSpPr txBox="1"/>
          <p:nvPr>
            <p:ph idx="12" type="sldNum"/>
          </p:nvPr>
        </p:nvSpPr>
        <p:spPr>
          <a:xfrm>
            <a:off x="6583680" y="4783455"/>
            <a:ext cx="2103120" cy="257175"/>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7" name="Shape 37"/>
        <p:cNvGrpSpPr/>
        <p:nvPr/>
      </p:nvGrpSpPr>
      <p:grpSpPr>
        <a:xfrm>
          <a:off x="0" y="0"/>
          <a:ext cx="0" cy="0"/>
          <a:chOff x="0" y="0"/>
          <a:chExt cx="0" cy="0"/>
        </a:xfrm>
      </p:grpSpPr>
      <p:sp>
        <p:nvSpPr>
          <p:cNvPr id="38" name="Google Shape;38;p46"/>
          <p:cNvSpPr txBox="1"/>
          <p:nvPr>
            <p:ph type="title"/>
          </p:nvPr>
        </p:nvSpPr>
        <p:spPr>
          <a:xfrm>
            <a:off x="663575" y="175691"/>
            <a:ext cx="6534784" cy="57404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b="1" i="0" sz="3600">
                <a:solidFill>
                  <a:srgbClr val="477EB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6"/>
          <p:cNvSpPr txBox="1"/>
          <p:nvPr>
            <p:ph idx="11" type="ftr"/>
          </p:nvPr>
        </p:nvSpPr>
        <p:spPr>
          <a:xfrm>
            <a:off x="3108960" y="4783455"/>
            <a:ext cx="2926080" cy="257175"/>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46"/>
          <p:cNvSpPr txBox="1"/>
          <p:nvPr>
            <p:ph idx="10" type="dt"/>
          </p:nvPr>
        </p:nvSpPr>
        <p:spPr>
          <a:xfrm>
            <a:off x="457200" y="4783455"/>
            <a:ext cx="2103120" cy="25717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46"/>
          <p:cNvSpPr txBox="1"/>
          <p:nvPr>
            <p:ph idx="12" type="sldNum"/>
          </p:nvPr>
        </p:nvSpPr>
        <p:spPr>
          <a:xfrm>
            <a:off x="6583680" y="4783455"/>
            <a:ext cx="2103120" cy="257175"/>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1"/>
          <p:cNvSpPr/>
          <p:nvPr/>
        </p:nvSpPr>
        <p:spPr>
          <a:xfrm>
            <a:off x="0" y="4867655"/>
            <a:ext cx="9144000" cy="274320"/>
          </a:xfrm>
          <a:custGeom>
            <a:rect b="b" l="l" r="r" t="t"/>
            <a:pathLst>
              <a:path extrusionOk="0" h="274320" w="9144000">
                <a:moveTo>
                  <a:pt x="0" y="274320"/>
                </a:moveTo>
                <a:lnTo>
                  <a:pt x="9144000" y="274320"/>
                </a:lnTo>
                <a:lnTo>
                  <a:pt x="9144000" y="0"/>
                </a:lnTo>
                <a:lnTo>
                  <a:pt x="0" y="0"/>
                </a:lnTo>
                <a:lnTo>
                  <a:pt x="0" y="274320"/>
                </a:lnTo>
                <a:close/>
              </a:path>
            </a:pathLst>
          </a:custGeom>
          <a:solidFill>
            <a:srgbClr val="00009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 name="Google Shape;7;p41"/>
          <p:cNvSpPr/>
          <p:nvPr/>
        </p:nvSpPr>
        <p:spPr>
          <a:xfrm>
            <a:off x="0" y="4867655"/>
            <a:ext cx="9144000" cy="274320"/>
          </a:xfrm>
          <a:custGeom>
            <a:rect b="b" l="l" r="r" t="t"/>
            <a:pathLst>
              <a:path extrusionOk="0" h="274320" w="9144000">
                <a:moveTo>
                  <a:pt x="0" y="0"/>
                </a:moveTo>
                <a:lnTo>
                  <a:pt x="9144000" y="0"/>
                </a:lnTo>
                <a:lnTo>
                  <a:pt x="9144000" y="274320"/>
                </a:lnTo>
                <a:lnTo>
                  <a:pt x="0" y="274320"/>
                </a:lnTo>
                <a:lnTo>
                  <a:pt x="0" y="0"/>
                </a:lnTo>
                <a:close/>
              </a:path>
            </a:pathLst>
          </a:custGeom>
          <a:noFill/>
          <a:ln cap="flat" cmpd="sng" w="12175">
            <a:solidFill>
              <a:srgbClr val="82ABC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 name="Google Shape;8;p41"/>
          <p:cNvSpPr/>
          <p:nvPr/>
        </p:nvSpPr>
        <p:spPr>
          <a:xfrm>
            <a:off x="8351519" y="4148328"/>
            <a:ext cx="743711" cy="690371"/>
          </a:xfrm>
          <a:prstGeom prst="rect">
            <a:avLst/>
          </a:prstGeom>
          <a:blipFill rotWithShape="1">
            <a:blip r:embed="rId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 name="Google Shape;9;p41"/>
          <p:cNvSpPr txBox="1"/>
          <p:nvPr>
            <p:ph type="title"/>
          </p:nvPr>
        </p:nvSpPr>
        <p:spPr>
          <a:xfrm>
            <a:off x="663575" y="175691"/>
            <a:ext cx="6534784" cy="57404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1" i="0" sz="3600" u="none" cap="none" strike="noStrike">
                <a:solidFill>
                  <a:srgbClr val="477EB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 name="Google Shape;10;p41"/>
          <p:cNvSpPr txBox="1"/>
          <p:nvPr>
            <p:ph idx="1" type="body"/>
          </p:nvPr>
        </p:nvSpPr>
        <p:spPr>
          <a:xfrm>
            <a:off x="422930" y="1085476"/>
            <a:ext cx="8298139" cy="2845435"/>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11" name="Google Shape;11;p41"/>
          <p:cNvSpPr txBox="1"/>
          <p:nvPr>
            <p:ph idx="11" type="ftr"/>
          </p:nvPr>
        </p:nvSpPr>
        <p:spPr>
          <a:xfrm>
            <a:off x="3108960" y="4783455"/>
            <a:ext cx="2926080" cy="257175"/>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41"/>
          <p:cNvSpPr txBox="1"/>
          <p:nvPr>
            <p:ph idx="10" type="dt"/>
          </p:nvPr>
        </p:nvSpPr>
        <p:spPr>
          <a:xfrm>
            <a:off x="457200" y="4783455"/>
            <a:ext cx="2103120" cy="257175"/>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 name="Google Shape;13;p41"/>
          <p:cNvSpPr txBox="1"/>
          <p:nvPr>
            <p:ph idx="12" type="sldNum"/>
          </p:nvPr>
        </p:nvSpPr>
        <p:spPr>
          <a:xfrm>
            <a:off x="6583680" y="4783455"/>
            <a:ext cx="2103120" cy="257175"/>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jpg"/><Relationship Id="rId4" Type="http://schemas.openxmlformats.org/officeDocument/2006/relationships/image" Target="../media/image2.jp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5.png"/><Relationship Id="rId8"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7.png"/><Relationship Id="rId5" Type="http://schemas.openxmlformats.org/officeDocument/2006/relationships/image" Target="../media/image20.png"/><Relationship Id="rId6"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www.usna.com/ptr?fbclid=IwAR26p0Khl3NQ3lPYt5f1NKORjiKRI2uUZC7TA0ZfSPMcA2BPuC-ZjfKtjyc" TargetMode="Externa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2.jpg"/><Relationship Id="rId4" Type="http://schemas.openxmlformats.org/officeDocument/2006/relationships/image" Target="../media/image47.jpg"/><Relationship Id="rId5" Type="http://schemas.openxmlformats.org/officeDocument/2006/relationships/image" Target="../media/image22.jpg"/><Relationship Id="rId6" Type="http://schemas.openxmlformats.org/officeDocument/2006/relationships/image" Target="../media/image18.png"/><Relationship Id="rId7"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4.jpg"/><Relationship Id="rId4" Type="http://schemas.openxmlformats.org/officeDocument/2006/relationships/image" Target="../media/image29.jpg"/><Relationship Id="rId5"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jp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0.jpg"/><Relationship Id="rId4" Type="http://schemas.openxmlformats.org/officeDocument/2006/relationships/hyperlink" Target="http://www.msn.com/" TargetMode="External"/><Relationship Id="rId5"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www.usna.edu/Admissions/PermitToReport/" TargetMode="External"/><Relationship Id="rId4" Type="http://schemas.openxmlformats.org/officeDocument/2006/relationships/hyperlink" Target="https://www.usna.edu/Admissions/PermitToReport/0._Important_Information_Class_Of_2024_-_UPDATED_5-26.pdf" TargetMode="External"/><Relationship Id="rId9" Type="http://schemas.openxmlformats.org/officeDocument/2006/relationships/hyperlink" Target="https://www.usna.edu/PlebeParentsWeekend/" TargetMode="External"/><Relationship Id="rId5" Type="http://schemas.openxmlformats.org/officeDocument/2006/relationships/hyperlink" Target="https://indianausnaparents.org/" TargetMode="External"/><Relationship Id="rId6" Type="http://schemas.openxmlformats.org/officeDocument/2006/relationships/hyperlink" Target="https://indianausnaparents.org/" TargetMode="External"/><Relationship Id="rId7" Type="http://schemas.openxmlformats.org/officeDocument/2006/relationships/hyperlink" Target="https://indianausnaparents.org/" TargetMode="External"/><Relationship Id="rId8" Type="http://schemas.openxmlformats.org/officeDocument/2006/relationships/hyperlink" Target="https://www.usna.com/events-and-program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6.png"/><Relationship Id="rId4" Type="http://schemas.openxmlformats.org/officeDocument/2006/relationships/image" Target="../media/image36.png"/><Relationship Id="rId5" Type="http://schemas.openxmlformats.org/officeDocument/2006/relationships/image" Target="../media/image38.png"/><Relationship Id="rId6" Type="http://schemas.openxmlformats.org/officeDocument/2006/relationships/image" Target="../media/image51.jpg"/><Relationship Id="rId7"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7.jpg"/><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5" name="Shape 45"/>
        <p:cNvGrpSpPr/>
        <p:nvPr/>
      </p:nvGrpSpPr>
      <p:grpSpPr>
        <a:xfrm>
          <a:off x="0" y="0"/>
          <a:ext cx="0" cy="0"/>
          <a:chOff x="0" y="0"/>
          <a:chExt cx="0" cy="0"/>
        </a:xfrm>
      </p:grpSpPr>
      <p:sp>
        <p:nvSpPr>
          <p:cNvPr id="46" name="Google Shape;46;p1"/>
          <p:cNvSpPr/>
          <p:nvPr/>
        </p:nvSpPr>
        <p:spPr>
          <a:xfrm>
            <a:off x="5728715" y="4867655"/>
            <a:ext cx="3415665" cy="274320"/>
          </a:xfrm>
          <a:custGeom>
            <a:rect b="b" l="l" r="r" t="t"/>
            <a:pathLst>
              <a:path extrusionOk="0" h="274320" w="3415665">
                <a:moveTo>
                  <a:pt x="0" y="274320"/>
                </a:moveTo>
                <a:lnTo>
                  <a:pt x="3415284" y="274320"/>
                </a:lnTo>
                <a:lnTo>
                  <a:pt x="3415284" y="0"/>
                </a:lnTo>
                <a:lnTo>
                  <a:pt x="0" y="0"/>
                </a:lnTo>
                <a:lnTo>
                  <a:pt x="0" y="274320"/>
                </a:lnTo>
                <a:close/>
              </a:path>
            </a:pathLst>
          </a:custGeom>
          <a:solidFill>
            <a:srgbClr val="00009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 name="Google Shape;47;p1"/>
          <p:cNvSpPr/>
          <p:nvPr/>
        </p:nvSpPr>
        <p:spPr>
          <a:xfrm>
            <a:off x="0" y="4867655"/>
            <a:ext cx="9144000" cy="274320"/>
          </a:xfrm>
          <a:custGeom>
            <a:rect b="b" l="l" r="r" t="t"/>
            <a:pathLst>
              <a:path extrusionOk="0" h="274320" w="9144000">
                <a:moveTo>
                  <a:pt x="0" y="0"/>
                </a:moveTo>
                <a:lnTo>
                  <a:pt x="9144000" y="0"/>
                </a:lnTo>
                <a:lnTo>
                  <a:pt x="9144000" y="274320"/>
                </a:lnTo>
                <a:lnTo>
                  <a:pt x="0" y="274320"/>
                </a:lnTo>
                <a:lnTo>
                  <a:pt x="0" y="0"/>
                </a:lnTo>
                <a:close/>
              </a:path>
            </a:pathLst>
          </a:custGeom>
          <a:noFill/>
          <a:ln cap="flat" cmpd="sng" w="12175">
            <a:solidFill>
              <a:srgbClr val="82ABC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8" name="Google Shape;48;p1"/>
          <p:cNvSpPr/>
          <p:nvPr/>
        </p:nvSpPr>
        <p:spPr>
          <a:xfrm>
            <a:off x="8351519" y="4148328"/>
            <a:ext cx="743711" cy="69037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9" name="Google Shape;49;p1"/>
          <p:cNvSpPr txBox="1"/>
          <p:nvPr>
            <p:ph type="title"/>
          </p:nvPr>
        </p:nvSpPr>
        <p:spPr>
          <a:xfrm>
            <a:off x="396412" y="101075"/>
            <a:ext cx="5206200" cy="696600"/>
          </a:xfrm>
          <a:prstGeom prst="rect">
            <a:avLst/>
          </a:prstGeom>
          <a:noFill/>
          <a:ln>
            <a:noFill/>
          </a:ln>
        </p:spPr>
        <p:txBody>
          <a:bodyPr anchorCtr="0" anchor="t" bIns="0" lIns="0" spcFirstLastPara="1" rIns="0" wrap="square" tIns="13325">
            <a:noAutofit/>
          </a:bodyPr>
          <a:lstStyle/>
          <a:p>
            <a:pPr indent="0" lvl="0" marL="12700" rtl="0" algn="l">
              <a:lnSpc>
                <a:spcPct val="100000"/>
              </a:lnSpc>
              <a:spcBef>
                <a:spcPts val="0"/>
              </a:spcBef>
              <a:spcAft>
                <a:spcPts val="0"/>
              </a:spcAft>
              <a:buSzPts val="1400"/>
              <a:buNone/>
            </a:pPr>
            <a:r>
              <a:rPr lang="en-US" sz="4400"/>
              <a:t>Welcome Aboard!</a:t>
            </a:r>
            <a:br>
              <a:rPr lang="en-US" sz="4400"/>
            </a:br>
            <a:r>
              <a:rPr lang="en-US" sz="2000"/>
              <a:t>*Virtual Event*</a:t>
            </a:r>
            <a:endParaRPr sz="2000"/>
          </a:p>
        </p:txBody>
      </p:sp>
      <p:sp>
        <p:nvSpPr>
          <p:cNvPr id="50" name="Google Shape;50;p1"/>
          <p:cNvSpPr txBox="1"/>
          <p:nvPr/>
        </p:nvSpPr>
        <p:spPr>
          <a:xfrm>
            <a:off x="396412" y="1323002"/>
            <a:ext cx="5660136" cy="3093651"/>
          </a:xfrm>
          <a:prstGeom prst="rect">
            <a:avLst/>
          </a:prstGeom>
          <a:noFill/>
          <a:ln>
            <a:noFill/>
          </a:ln>
        </p:spPr>
        <p:txBody>
          <a:bodyPr anchorCtr="0" anchor="t" bIns="0" lIns="0" spcFirstLastPara="1" rIns="0" wrap="square" tIns="13325">
            <a:noAutofit/>
          </a:bodyPr>
          <a:lstStyle/>
          <a:p>
            <a:pPr indent="0" lvl="0" marL="12700" marR="0" rtl="0" algn="l">
              <a:lnSpc>
                <a:spcPct val="100000"/>
              </a:lnSpc>
              <a:spcBef>
                <a:spcPts val="0"/>
              </a:spcBef>
              <a:spcAft>
                <a:spcPts val="0"/>
              </a:spcAft>
              <a:buClr>
                <a:srgbClr val="000000"/>
              </a:buClr>
              <a:buSzPts val="2000"/>
              <a:buFont typeface="Arial"/>
              <a:buNone/>
            </a:pPr>
            <a:r>
              <a:rPr b="0" i="0" lang="en-US" sz="2000" u="none" cap="none" strike="noStrike">
                <a:solidFill>
                  <a:srgbClr val="477EB2"/>
                </a:solidFill>
                <a:latin typeface="Arial"/>
                <a:ea typeface="Arial"/>
                <a:cs typeface="Arial"/>
                <a:sym typeface="Arial"/>
              </a:rPr>
              <a:t>Agenda</a:t>
            </a:r>
            <a:endParaRPr b="0" i="0" sz="2000" u="none" cap="none" strike="noStrike">
              <a:solidFill>
                <a:srgbClr val="000000"/>
              </a:solidFill>
              <a:latin typeface="Arial"/>
              <a:ea typeface="Arial"/>
              <a:cs typeface="Arial"/>
              <a:sym typeface="Arial"/>
            </a:endParaRPr>
          </a:p>
          <a:p>
            <a:pPr indent="-228600" lvl="0" marL="241300" marR="0" rtl="0" algn="l">
              <a:lnSpc>
                <a:spcPct val="100000"/>
              </a:lnSpc>
              <a:spcBef>
                <a:spcPts val="120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Welcome – Pledge of Allegiance &amp; Midshipman Prayer</a:t>
            </a:r>
            <a:endParaRPr b="0" i="0" sz="1600" u="none" cap="none" strike="noStrike">
              <a:solidFill>
                <a:srgbClr val="000000"/>
              </a:solidFill>
              <a:latin typeface="Arial"/>
              <a:ea typeface="Arial"/>
              <a:cs typeface="Arial"/>
              <a:sym typeface="Arial"/>
            </a:endParaRPr>
          </a:p>
          <a:p>
            <a:pPr indent="-228600" lvl="0" marL="241300" marR="0" rtl="0" algn="l">
              <a:lnSpc>
                <a:spcPct val="100000"/>
              </a:lnSpc>
              <a:spcBef>
                <a:spcPts val="120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Introductions – Club Officers &amp; Class of 2025</a:t>
            </a:r>
            <a:endParaRPr b="0" i="0" sz="1600" u="none" cap="none" strike="noStrike">
              <a:solidFill>
                <a:srgbClr val="000000"/>
              </a:solidFill>
              <a:latin typeface="Arial"/>
              <a:ea typeface="Arial"/>
              <a:cs typeface="Arial"/>
              <a:sym typeface="Arial"/>
            </a:endParaRPr>
          </a:p>
          <a:p>
            <a:pPr indent="-228600" lvl="0" marL="241300" marR="0" rtl="0" algn="l">
              <a:lnSpc>
                <a:spcPct val="100000"/>
              </a:lnSpc>
              <a:spcBef>
                <a:spcPts val="120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USAA – Information Packet</a:t>
            </a:r>
            <a:endParaRPr/>
          </a:p>
          <a:p>
            <a:pPr indent="-228600" lvl="0" marL="241300" marR="0" rtl="0" algn="l">
              <a:lnSpc>
                <a:spcPct val="100000"/>
              </a:lnSpc>
              <a:spcBef>
                <a:spcPts val="120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About the USNA Indiana Parents Club</a:t>
            </a:r>
            <a:endParaRPr/>
          </a:p>
          <a:p>
            <a:pPr indent="-228600" lvl="0" marL="241300" marR="0" rtl="0" algn="l">
              <a:lnSpc>
                <a:spcPct val="100000"/>
              </a:lnSpc>
              <a:spcBef>
                <a:spcPts val="120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Plebe Year 101</a:t>
            </a:r>
            <a:endParaRPr/>
          </a:p>
          <a:p>
            <a:pPr indent="-228600" lvl="0" marL="241300" marR="0" rtl="0" algn="l">
              <a:lnSpc>
                <a:spcPct val="100000"/>
              </a:lnSpc>
              <a:spcBef>
                <a:spcPts val="120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What’s Next – Plebe Picnic &amp; One Shot Primer</a:t>
            </a:r>
            <a:endParaRPr/>
          </a:p>
          <a:p>
            <a:pPr indent="-127000" lvl="0" marL="241300" marR="0" rtl="0" algn="l">
              <a:lnSpc>
                <a:spcPct val="100000"/>
              </a:lnSpc>
              <a:spcBef>
                <a:spcPts val="1200"/>
              </a:spcBef>
              <a:spcAft>
                <a:spcPts val="1200"/>
              </a:spcAft>
              <a:buClr>
                <a:srgbClr val="4A71AA"/>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51" name="Google Shape;51;p1"/>
          <p:cNvSpPr txBox="1"/>
          <p:nvPr/>
        </p:nvSpPr>
        <p:spPr>
          <a:xfrm>
            <a:off x="578134" y="4812415"/>
            <a:ext cx="1036955" cy="226695"/>
          </a:xfrm>
          <a:prstGeom prst="rect">
            <a:avLst/>
          </a:prstGeom>
          <a:noFill/>
          <a:ln>
            <a:noFill/>
          </a:ln>
        </p:spPr>
        <p:txBody>
          <a:bodyPr anchorCtr="0" anchor="t" bIns="0" lIns="0" spcFirstLastPara="1" rIns="0" wrap="square" tIns="0">
            <a:noAutofit/>
          </a:bodyPr>
          <a:lstStyle/>
          <a:p>
            <a:pPr indent="0" lvl="0" marL="0" marR="0" rtl="0" algn="l">
              <a:lnSpc>
                <a:spcPct val="110250"/>
              </a:lnSpc>
              <a:spcBef>
                <a:spcPts val="0"/>
              </a:spcBef>
              <a:spcAft>
                <a:spcPts val="0"/>
              </a:spcAft>
              <a:buClr>
                <a:srgbClr val="000000"/>
              </a:buClr>
              <a:buSzPts val="1600"/>
              <a:buFont typeface="Arial"/>
              <a:buNone/>
            </a:pPr>
            <a:r>
              <a:rPr b="0" i="0" lang="en-US" sz="1600" u="none" cap="none" strike="noStrike">
                <a:solidFill>
                  <a:srgbClr val="4A71AA"/>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p:txBody>
      </p:sp>
      <p:sp>
        <p:nvSpPr>
          <p:cNvPr id="52" name="Google Shape;52;p1"/>
          <p:cNvSpPr/>
          <p:nvPr/>
        </p:nvSpPr>
        <p:spPr>
          <a:xfrm>
            <a:off x="5667756" y="0"/>
            <a:ext cx="3472445" cy="5140096"/>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 name="Google Shape;53;p1"/>
          <p:cNvSpPr/>
          <p:nvPr/>
        </p:nvSpPr>
        <p:spPr>
          <a:xfrm>
            <a:off x="-4179" y="4566987"/>
            <a:ext cx="5728970" cy="490855"/>
          </a:xfrm>
          <a:custGeom>
            <a:rect b="b" l="l" r="r" t="t"/>
            <a:pathLst>
              <a:path extrusionOk="0" h="490854" w="5728970">
                <a:moveTo>
                  <a:pt x="0" y="490727"/>
                </a:moveTo>
                <a:lnTo>
                  <a:pt x="5728716" y="490727"/>
                </a:lnTo>
                <a:lnTo>
                  <a:pt x="5728716" y="0"/>
                </a:lnTo>
                <a:lnTo>
                  <a:pt x="0" y="0"/>
                </a:lnTo>
                <a:lnTo>
                  <a:pt x="0" y="490727"/>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0"/>
          <p:cNvSpPr txBox="1"/>
          <p:nvPr>
            <p:ph type="title"/>
          </p:nvPr>
        </p:nvSpPr>
        <p:spPr>
          <a:xfrm>
            <a:off x="586492" y="58824"/>
            <a:ext cx="6493734" cy="696595"/>
          </a:xfrm>
          <a:prstGeom prst="rect">
            <a:avLst/>
          </a:prstGeom>
          <a:noFill/>
          <a:ln>
            <a:noFill/>
          </a:ln>
        </p:spPr>
        <p:txBody>
          <a:bodyPr anchorCtr="0" anchor="t" bIns="0" lIns="0" spcFirstLastPara="1" rIns="0" wrap="square" tIns="13325">
            <a:noAutofit/>
          </a:bodyPr>
          <a:lstStyle/>
          <a:p>
            <a:pPr indent="0" lvl="0" marL="12700" rtl="0" algn="l">
              <a:lnSpc>
                <a:spcPct val="100000"/>
              </a:lnSpc>
              <a:spcBef>
                <a:spcPts val="0"/>
              </a:spcBef>
              <a:spcAft>
                <a:spcPts val="0"/>
              </a:spcAft>
              <a:buSzPts val="1400"/>
              <a:buNone/>
            </a:pPr>
            <a:r>
              <a:rPr lang="en-US" sz="3200"/>
              <a:t>Other Ways To Help?</a:t>
            </a:r>
            <a:endParaRPr sz="3200"/>
          </a:p>
        </p:txBody>
      </p:sp>
      <p:sp>
        <p:nvSpPr>
          <p:cNvPr id="140" name="Google Shape;140;p10"/>
          <p:cNvSpPr txBox="1"/>
          <p:nvPr/>
        </p:nvSpPr>
        <p:spPr>
          <a:xfrm>
            <a:off x="469497" y="912328"/>
            <a:ext cx="5516365" cy="3759564"/>
          </a:xfrm>
          <a:prstGeom prst="rect">
            <a:avLst/>
          </a:prstGeom>
          <a:noFill/>
          <a:ln>
            <a:noFill/>
          </a:ln>
        </p:spPr>
        <p:txBody>
          <a:bodyPr anchorCtr="0" anchor="t" bIns="0" lIns="0" spcFirstLastPara="1" rIns="0" wrap="square" tIns="13325">
            <a:noAutofit/>
          </a:bodyPr>
          <a:lstStyle/>
          <a:p>
            <a:pPr indent="0" lvl="0" marL="12700" marR="0" rtl="0" algn="l">
              <a:lnSpc>
                <a:spcPct val="100000"/>
              </a:lnSpc>
              <a:spcBef>
                <a:spcPts val="0"/>
              </a:spcBef>
              <a:spcAft>
                <a:spcPts val="0"/>
              </a:spcAft>
              <a:buNone/>
            </a:pPr>
            <a:r>
              <a:rPr b="1" i="0" lang="en-US" sz="1600" u="none" cap="none" strike="noStrike">
                <a:solidFill>
                  <a:srgbClr val="477EB2"/>
                </a:solidFill>
                <a:latin typeface="Arial"/>
                <a:ea typeface="Arial"/>
                <a:cs typeface="Arial"/>
                <a:sym typeface="Arial"/>
              </a:rPr>
              <a:t>Amazon Smile</a:t>
            </a:r>
            <a:endParaRPr/>
          </a:p>
          <a:p>
            <a:pPr indent="0" lvl="0" marL="12700" marR="0" rtl="0" algn="l">
              <a:lnSpc>
                <a:spcPct val="100000"/>
              </a:lnSpc>
              <a:spcBef>
                <a:spcPts val="0"/>
              </a:spcBef>
              <a:spcAft>
                <a:spcPts val="0"/>
              </a:spcAft>
              <a:buNone/>
            </a:pPr>
            <a:r>
              <a:rPr b="0" i="0" lang="en-US" sz="1600" u="none" cap="none" strike="noStrike">
                <a:solidFill>
                  <a:srgbClr val="477EB2"/>
                </a:solidFill>
                <a:latin typeface="Arial"/>
                <a:ea typeface="Arial"/>
                <a:cs typeface="Arial"/>
                <a:sym typeface="Arial"/>
              </a:rPr>
              <a:t>Amazon donates 0.5% of the price of eligible AmazonSmile purchases to our Club</a:t>
            </a:r>
            <a:endParaRPr/>
          </a:p>
          <a:p>
            <a:pPr indent="0" lvl="0" marL="12700" marR="0" rtl="0" algn="l">
              <a:lnSpc>
                <a:spcPct val="100000"/>
              </a:lnSpc>
              <a:spcBef>
                <a:spcPts val="0"/>
              </a:spcBef>
              <a:spcAft>
                <a:spcPts val="0"/>
              </a:spcAft>
              <a:buNone/>
            </a:pPr>
            <a:r>
              <a:rPr b="0" i="0" lang="en-US" sz="1600" u="none" cap="none" strike="noStrike">
                <a:solidFill>
                  <a:srgbClr val="FF0000"/>
                </a:solidFill>
                <a:latin typeface="Arial"/>
                <a:ea typeface="Arial"/>
                <a:cs typeface="Arial"/>
                <a:sym typeface="Arial"/>
              </a:rPr>
              <a:t>smile.amazon.com/ch/31-1241952</a:t>
            </a:r>
            <a:endParaRPr/>
          </a:p>
          <a:p>
            <a:pPr indent="0" lvl="0" marL="12700" marR="0" rtl="0" algn="l">
              <a:lnSpc>
                <a:spcPct val="100000"/>
              </a:lnSpc>
              <a:spcBef>
                <a:spcPts val="0"/>
              </a:spcBef>
              <a:spcAft>
                <a:spcPts val="0"/>
              </a:spcAft>
              <a:buNone/>
            </a:pPr>
            <a:r>
              <a:t/>
            </a:r>
            <a:endParaRPr b="0" i="0" sz="1600" u="none" cap="none" strike="noStrike">
              <a:solidFill>
                <a:srgbClr val="477EB2"/>
              </a:solidFill>
              <a:latin typeface="Arial"/>
              <a:ea typeface="Arial"/>
              <a:cs typeface="Arial"/>
              <a:sym typeface="Arial"/>
            </a:endParaRPr>
          </a:p>
          <a:p>
            <a:pPr indent="0" lvl="0" marL="12700" marR="0" rtl="0" algn="l">
              <a:lnSpc>
                <a:spcPct val="100000"/>
              </a:lnSpc>
              <a:spcBef>
                <a:spcPts val="0"/>
              </a:spcBef>
              <a:spcAft>
                <a:spcPts val="0"/>
              </a:spcAft>
              <a:buNone/>
            </a:pPr>
            <a:r>
              <a:rPr b="1" i="0" lang="en-US" sz="1600" u="none" cap="none" strike="noStrike">
                <a:solidFill>
                  <a:srgbClr val="477EB2"/>
                </a:solidFill>
                <a:latin typeface="Arial"/>
                <a:ea typeface="Arial"/>
                <a:cs typeface="Arial"/>
                <a:sym typeface="Arial"/>
              </a:rPr>
              <a:t>Kroger Community Rewards</a:t>
            </a:r>
            <a:endParaRPr/>
          </a:p>
          <a:p>
            <a:pPr indent="0" lvl="0" marL="12700" marR="0" rtl="0" algn="l">
              <a:lnSpc>
                <a:spcPct val="100000"/>
              </a:lnSpc>
              <a:spcBef>
                <a:spcPts val="0"/>
              </a:spcBef>
              <a:spcAft>
                <a:spcPts val="0"/>
              </a:spcAft>
              <a:buNone/>
            </a:pPr>
            <a:r>
              <a:rPr b="0" i="0" lang="en-US" sz="1600" u="none" cap="none" strike="noStrike">
                <a:solidFill>
                  <a:srgbClr val="477EB2"/>
                </a:solidFill>
                <a:latin typeface="Arial"/>
                <a:ea typeface="Arial"/>
                <a:cs typeface="Arial"/>
                <a:sym typeface="Arial"/>
              </a:rPr>
              <a:t>Link your Kroger Card to our organization</a:t>
            </a:r>
            <a:endParaRPr/>
          </a:p>
          <a:p>
            <a:pPr indent="0" lvl="0" marL="12700" marR="0" rtl="0" algn="l">
              <a:lnSpc>
                <a:spcPct val="100000"/>
              </a:lnSpc>
              <a:spcBef>
                <a:spcPts val="0"/>
              </a:spcBef>
              <a:spcAft>
                <a:spcPts val="0"/>
              </a:spcAft>
              <a:buNone/>
            </a:pPr>
            <a:r>
              <a:rPr b="0" i="0" lang="en-US" sz="1600" u="none" cap="none" strike="noStrike">
                <a:solidFill>
                  <a:srgbClr val="FF0000"/>
                </a:solidFill>
                <a:latin typeface="Arial"/>
                <a:ea typeface="Arial"/>
                <a:cs typeface="Arial"/>
                <a:sym typeface="Arial"/>
              </a:rPr>
              <a:t>coming soon…check your email</a:t>
            </a:r>
            <a:endParaRPr/>
          </a:p>
          <a:p>
            <a:pPr indent="0" lvl="0" marL="12700" marR="0" rtl="0" algn="l">
              <a:lnSpc>
                <a:spcPct val="100000"/>
              </a:lnSpc>
              <a:spcBef>
                <a:spcPts val="0"/>
              </a:spcBef>
              <a:spcAft>
                <a:spcPts val="0"/>
              </a:spcAft>
              <a:buNone/>
            </a:pPr>
            <a:r>
              <a:rPr b="0" i="0" lang="en-US" sz="1600" u="none" cap="none" strike="noStrike">
                <a:solidFill>
                  <a:srgbClr val="FF0000"/>
                </a:solidFill>
                <a:latin typeface="Arial"/>
                <a:ea typeface="Arial"/>
                <a:cs typeface="Arial"/>
                <a:sym typeface="Arial"/>
              </a:rPr>
              <a:t>https://www.kroger.com/i/community/community-rewards</a:t>
            </a:r>
            <a:endParaRPr/>
          </a:p>
          <a:p>
            <a:pPr indent="0" lvl="0" marL="12700" marR="0" rtl="0" algn="l">
              <a:lnSpc>
                <a:spcPct val="100000"/>
              </a:lnSpc>
              <a:spcBef>
                <a:spcPts val="0"/>
              </a:spcBef>
              <a:spcAft>
                <a:spcPts val="0"/>
              </a:spcAft>
              <a:buNone/>
            </a:pPr>
            <a:r>
              <a:t/>
            </a:r>
            <a:endParaRPr b="0" i="0" sz="1600" u="none" cap="none" strike="noStrike">
              <a:solidFill>
                <a:srgbClr val="477EB2"/>
              </a:solidFill>
              <a:latin typeface="Arial"/>
              <a:ea typeface="Arial"/>
              <a:cs typeface="Arial"/>
              <a:sym typeface="Arial"/>
            </a:endParaRPr>
          </a:p>
          <a:p>
            <a:pPr indent="0" lvl="0" marL="12700" marR="0" rtl="0" algn="l">
              <a:lnSpc>
                <a:spcPct val="100000"/>
              </a:lnSpc>
              <a:spcBef>
                <a:spcPts val="0"/>
              </a:spcBef>
              <a:spcAft>
                <a:spcPts val="0"/>
              </a:spcAft>
              <a:buNone/>
            </a:pPr>
            <a:r>
              <a:rPr b="1" i="0" lang="en-US" sz="1600" u="none" cap="none" strike="noStrike">
                <a:solidFill>
                  <a:srgbClr val="477EB2"/>
                </a:solidFill>
                <a:latin typeface="Arial"/>
                <a:ea typeface="Arial"/>
                <a:cs typeface="Arial"/>
                <a:sym typeface="Arial"/>
              </a:rPr>
              <a:t>Get Involved – Join a Committee -  Host An Event in Indiana or on the Yard</a:t>
            </a:r>
            <a:endParaRPr/>
          </a:p>
        </p:txBody>
      </p:sp>
      <p:sp>
        <p:nvSpPr>
          <p:cNvPr id="141" name="Google Shape;141;p10"/>
          <p:cNvSpPr/>
          <p:nvPr/>
        </p:nvSpPr>
        <p:spPr>
          <a:xfrm>
            <a:off x="6082284" y="257556"/>
            <a:ext cx="2996153" cy="395897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2" name="Google Shape;142;p10"/>
          <p:cNvSpPr/>
          <p:nvPr/>
        </p:nvSpPr>
        <p:spPr>
          <a:xfrm>
            <a:off x="586492" y="626986"/>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1"/>
          <p:cNvSpPr/>
          <p:nvPr/>
        </p:nvSpPr>
        <p:spPr>
          <a:xfrm>
            <a:off x="677418" y="910589"/>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8" name="Google Shape;148;p11"/>
          <p:cNvSpPr/>
          <p:nvPr/>
        </p:nvSpPr>
        <p:spPr>
          <a:xfrm>
            <a:off x="386790" y="718377"/>
            <a:ext cx="4961297" cy="104631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9" name="Google Shape;149;p11"/>
          <p:cNvSpPr/>
          <p:nvPr/>
        </p:nvSpPr>
        <p:spPr>
          <a:xfrm>
            <a:off x="8081771" y="4096511"/>
            <a:ext cx="975360" cy="771525"/>
          </a:xfrm>
          <a:custGeom>
            <a:rect b="b" l="l" r="r" t="t"/>
            <a:pathLst>
              <a:path extrusionOk="0" h="771525" w="975359">
                <a:moveTo>
                  <a:pt x="0" y="0"/>
                </a:moveTo>
                <a:lnTo>
                  <a:pt x="975359" y="0"/>
                </a:lnTo>
                <a:lnTo>
                  <a:pt x="975359" y="771144"/>
                </a:lnTo>
                <a:lnTo>
                  <a:pt x="0" y="771144"/>
                </a:lnTo>
                <a:lnTo>
                  <a:pt x="0"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0" name="Google Shape;150;p11"/>
          <p:cNvSpPr txBox="1"/>
          <p:nvPr/>
        </p:nvSpPr>
        <p:spPr>
          <a:xfrm>
            <a:off x="545567" y="1939706"/>
            <a:ext cx="4791112" cy="2878211"/>
          </a:xfrm>
          <a:prstGeom prst="rect">
            <a:avLst/>
          </a:prstGeom>
          <a:noFill/>
          <a:ln>
            <a:noFill/>
          </a:ln>
        </p:spPr>
        <p:txBody>
          <a:bodyPr anchorCtr="0" anchor="t" bIns="0" lIns="0" spcFirstLastPara="1" rIns="0" wrap="square" tIns="12700">
            <a:noAutofit/>
          </a:bodyPr>
          <a:lstStyle/>
          <a:p>
            <a:pPr indent="0" lvl="0" marL="155575" marR="0" rtl="0" algn="l">
              <a:lnSpc>
                <a:spcPct val="100000"/>
              </a:lnSpc>
              <a:spcBef>
                <a:spcPts val="0"/>
              </a:spcBef>
              <a:spcAft>
                <a:spcPts val="0"/>
              </a:spcAft>
              <a:buClr>
                <a:srgbClr val="000000"/>
              </a:buClr>
              <a:buSzPts val="1800"/>
              <a:buFont typeface="Arial"/>
              <a:buNone/>
            </a:pPr>
            <a:r>
              <a:rPr b="1" i="0" lang="en-US" sz="1800" u="none" cap="none" strike="noStrike">
                <a:solidFill>
                  <a:schemeClr val="accent1"/>
                </a:solidFill>
                <a:latin typeface="Arial"/>
                <a:ea typeface="Arial"/>
                <a:cs typeface="Arial"/>
                <a:sym typeface="Arial"/>
              </a:rPr>
              <a:t>SAVE THE DATE!</a:t>
            </a:r>
            <a:endParaRPr b="0" i="0" sz="1800" u="none" cap="none" strike="noStrike">
              <a:solidFill>
                <a:schemeClr val="accent1"/>
              </a:solidFill>
              <a:latin typeface="Arial"/>
              <a:ea typeface="Arial"/>
              <a:cs typeface="Arial"/>
              <a:sym typeface="Arial"/>
            </a:endParaRPr>
          </a:p>
          <a:p>
            <a:pPr indent="-172085" lvl="0" marL="184785" marR="0" rtl="0" algn="l">
              <a:lnSpc>
                <a:spcPct val="100000"/>
              </a:lnSpc>
              <a:spcBef>
                <a:spcPts val="1785"/>
              </a:spcBef>
              <a:spcAft>
                <a:spcPts val="0"/>
              </a:spcAft>
              <a:buClr>
                <a:srgbClr val="4A71AA"/>
              </a:buClr>
              <a:buSzPts val="2000"/>
              <a:buFont typeface="Arial"/>
              <a:buChar char="•"/>
            </a:pPr>
            <a:r>
              <a:rPr b="0" i="0" lang="en-US" sz="1800" u="none" cap="none" strike="noStrike">
                <a:solidFill>
                  <a:schemeClr val="accent1"/>
                </a:solidFill>
                <a:latin typeface="Arial"/>
                <a:ea typeface="Arial"/>
                <a:cs typeface="Arial"/>
                <a:sym typeface="Arial"/>
              </a:rPr>
              <a:t>23 December 2021</a:t>
            </a:r>
            <a:endParaRPr b="1" i="0" sz="1800" u="sng" cap="none" strike="noStrike">
              <a:solidFill>
                <a:schemeClr val="accent1"/>
              </a:solidFill>
              <a:latin typeface="Arial"/>
              <a:ea typeface="Arial"/>
              <a:cs typeface="Arial"/>
              <a:sym typeface="Arial"/>
            </a:endParaRPr>
          </a:p>
          <a:p>
            <a:pPr indent="-172085" lvl="0" marL="184785" marR="0" rtl="0" algn="l">
              <a:lnSpc>
                <a:spcPct val="100000"/>
              </a:lnSpc>
              <a:spcBef>
                <a:spcPts val="1785"/>
              </a:spcBef>
              <a:spcAft>
                <a:spcPts val="0"/>
              </a:spcAft>
              <a:buClr>
                <a:srgbClr val="000000"/>
              </a:buClr>
              <a:buSzPts val="2000"/>
              <a:buFont typeface="Arial"/>
              <a:buChar char="•"/>
            </a:pPr>
            <a:r>
              <a:rPr b="0" i="0" lang="en-US" sz="1800" u="none" cap="none" strike="noStrike">
                <a:solidFill>
                  <a:schemeClr val="accent1"/>
                </a:solidFill>
                <a:latin typeface="Arial"/>
                <a:ea typeface="Arial"/>
                <a:cs typeface="Arial"/>
                <a:sym typeface="Arial"/>
              </a:rPr>
              <a:t>Indianapolis Marriott – Downtown</a:t>
            </a:r>
            <a:endParaRPr/>
          </a:p>
          <a:p>
            <a:pPr indent="-172085" lvl="0" marL="184785" marR="0" rtl="0" algn="l">
              <a:lnSpc>
                <a:spcPct val="100000"/>
              </a:lnSpc>
              <a:spcBef>
                <a:spcPts val="1785"/>
              </a:spcBef>
              <a:spcAft>
                <a:spcPts val="0"/>
              </a:spcAft>
              <a:buClr>
                <a:srgbClr val="000000"/>
              </a:buClr>
              <a:buSzPts val="2000"/>
              <a:buFont typeface="Arial"/>
              <a:buChar char="•"/>
            </a:pPr>
            <a:r>
              <a:rPr b="0" i="0" lang="en-US" sz="1800" u="none" cap="none" strike="noStrike">
                <a:solidFill>
                  <a:schemeClr val="accent1"/>
                </a:solidFill>
                <a:latin typeface="Arial"/>
                <a:ea typeface="Arial"/>
                <a:cs typeface="Arial"/>
                <a:sym typeface="Arial"/>
              </a:rPr>
              <a:t>Annual Fundraising Event </a:t>
            </a:r>
            <a:endParaRPr b="0" i="0" sz="1800" u="none" cap="none" strike="noStrike">
              <a:solidFill>
                <a:schemeClr val="accent1"/>
              </a:solidFill>
              <a:latin typeface="Arial"/>
              <a:ea typeface="Arial"/>
              <a:cs typeface="Arial"/>
              <a:sym typeface="Arial"/>
            </a:endParaRPr>
          </a:p>
          <a:p>
            <a:pPr indent="-172085" lvl="0" marL="184785" marR="0" rtl="0" algn="l">
              <a:lnSpc>
                <a:spcPct val="100000"/>
              </a:lnSpc>
              <a:spcBef>
                <a:spcPts val="1785"/>
              </a:spcBef>
              <a:spcAft>
                <a:spcPts val="1200"/>
              </a:spcAft>
              <a:buClr>
                <a:srgbClr val="000000"/>
              </a:buClr>
              <a:buSzPts val="2000"/>
              <a:buFont typeface="Arial"/>
              <a:buChar char="•"/>
            </a:pPr>
            <a:r>
              <a:rPr b="0" i="0" lang="en-US" sz="1800" u="none" cap="none" strike="noStrike">
                <a:solidFill>
                  <a:schemeClr val="accent1"/>
                </a:solidFill>
                <a:latin typeface="Arial"/>
                <a:ea typeface="Arial"/>
                <a:cs typeface="Arial"/>
                <a:sym typeface="Arial"/>
              </a:rPr>
              <a:t>We need your help!  Contact </a:t>
            </a:r>
            <a:r>
              <a:rPr lang="en-US" sz="1800">
                <a:solidFill>
                  <a:schemeClr val="accent1"/>
                </a:solidFill>
              </a:rPr>
              <a:t>Tammy Owen</a:t>
            </a:r>
            <a:endParaRPr b="0" i="0" sz="1800" u="none" cap="none" strike="noStrike">
              <a:solidFill>
                <a:schemeClr val="accent1"/>
              </a:solidFill>
              <a:latin typeface="Arial"/>
              <a:ea typeface="Arial"/>
              <a:cs typeface="Arial"/>
              <a:sym typeface="Arial"/>
            </a:endParaRPr>
          </a:p>
        </p:txBody>
      </p:sp>
      <p:sp>
        <p:nvSpPr>
          <p:cNvPr id="151" name="Google Shape;151;p11"/>
          <p:cNvSpPr txBox="1"/>
          <p:nvPr>
            <p:ph type="title"/>
          </p:nvPr>
        </p:nvSpPr>
        <p:spPr>
          <a:xfrm>
            <a:off x="432750" y="197425"/>
            <a:ext cx="6293400" cy="4827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sz="3000"/>
              <a:t>Indiana All Academy Ball</a:t>
            </a:r>
            <a:endParaRPr sz="3000"/>
          </a:p>
        </p:txBody>
      </p:sp>
      <p:sp>
        <p:nvSpPr>
          <p:cNvPr id="152" name="Google Shape;152;p11"/>
          <p:cNvSpPr/>
          <p:nvPr/>
        </p:nvSpPr>
        <p:spPr>
          <a:xfrm>
            <a:off x="7789519" y="1662990"/>
            <a:ext cx="1267612" cy="190537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153" name="Google Shape;153;p11"/>
          <p:cNvPicPr preferRelativeResize="0"/>
          <p:nvPr/>
        </p:nvPicPr>
        <p:blipFill rotWithShape="1">
          <a:blip r:embed="rId5">
            <a:alphaModFix/>
          </a:blip>
          <a:srcRect b="38304" l="9515" r="10246" t="14757"/>
          <a:stretch/>
        </p:blipFill>
        <p:spPr>
          <a:xfrm>
            <a:off x="5745301" y="159173"/>
            <a:ext cx="3227306" cy="1415964"/>
          </a:xfrm>
          <a:prstGeom prst="rect">
            <a:avLst/>
          </a:prstGeom>
          <a:noFill/>
          <a:ln>
            <a:noFill/>
          </a:ln>
        </p:spPr>
      </p:pic>
      <p:pic>
        <p:nvPicPr>
          <p:cNvPr id="154" name="Google Shape;154;p11"/>
          <p:cNvPicPr preferRelativeResize="0"/>
          <p:nvPr/>
        </p:nvPicPr>
        <p:blipFill rotWithShape="1">
          <a:blip r:embed="rId6">
            <a:alphaModFix/>
          </a:blip>
          <a:srcRect b="0" l="0" r="0" t="0"/>
          <a:stretch/>
        </p:blipFill>
        <p:spPr>
          <a:xfrm>
            <a:off x="5746951" y="1662991"/>
            <a:ext cx="1958398" cy="1905373"/>
          </a:xfrm>
          <a:prstGeom prst="rect">
            <a:avLst/>
          </a:prstGeom>
          <a:noFill/>
          <a:ln>
            <a:noFill/>
          </a:ln>
        </p:spPr>
      </p:pic>
      <p:pic>
        <p:nvPicPr>
          <p:cNvPr id="155" name="Google Shape;155;p11"/>
          <p:cNvPicPr preferRelativeResize="0"/>
          <p:nvPr/>
        </p:nvPicPr>
        <p:blipFill rotWithShape="1">
          <a:blip r:embed="rId7">
            <a:alphaModFix/>
          </a:blip>
          <a:srcRect b="0" l="0" r="0" t="0"/>
          <a:stretch/>
        </p:blipFill>
        <p:spPr>
          <a:xfrm>
            <a:off x="7856843" y="3651623"/>
            <a:ext cx="1030106" cy="1401423"/>
          </a:xfrm>
          <a:prstGeom prst="rect">
            <a:avLst/>
          </a:prstGeom>
          <a:noFill/>
          <a:ln>
            <a:noFill/>
          </a:ln>
        </p:spPr>
      </p:pic>
      <p:pic>
        <p:nvPicPr>
          <p:cNvPr id="156" name="Google Shape;156;p11"/>
          <p:cNvPicPr preferRelativeResize="0"/>
          <p:nvPr/>
        </p:nvPicPr>
        <p:blipFill rotWithShape="1">
          <a:blip r:embed="rId8">
            <a:alphaModFix/>
          </a:blip>
          <a:srcRect b="0" l="0" r="0" t="0"/>
          <a:stretch/>
        </p:blipFill>
        <p:spPr>
          <a:xfrm>
            <a:off x="6416464" y="3586329"/>
            <a:ext cx="1030106" cy="146671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2"/>
          <p:cNvSpPr/>
          <p:nvPr/>
        </p:nvSpPr>
        <p:spPr>
          <a:xfrm>
            <a:off x="663575" y="749600"/>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2" name="Google Shape;162;p12"/>
          <p:cNvSpPr txBox="1"/>
          <p:nvPr/>
        </p:nvSpPr>
        <p:spPr>
          <a:xfrm>
            <a:off x="606143" y="1004575"/>
            <a:ext cx="3870325" cy="3537587"/>
          </a:xfrm>
          <a:prstGeom prst="rect">
            <a:avLst/>
          </a:prstGeom>
          <a:noFill/>
          <a:ln>
            <a:noFill/>
          </a:ln>
        </p:spPr>
        <p:txBody>
          <a:bodyPr anchorCtr="0" anchor="t" bIns="0" lIns="0" spcFirstLastPara="1" rIns="0" wrap="square" tIns="13325">
            <a:noAutofit/>
          </a:bodyPr>
          <a:lstStyle/>
          <a:p>
            <a:pPr indent="-172085" lvl="0" marL="184785" marR="0" rtl="0" algn="l">
              <a:lnSpc>
                <a:spcPct val="100000"/>
              </a:lnSpc>
              <a:spcBef>
                <a:spcPts val="0"/>
              </a:spcBef>
              <a:spcAft>
                <a:spcPts val="0"/>
              </a:spcAft>
              <a:buClr>
                <a:srgbClr val="4A71AA"/>
              </a:buClr>
              <a:buSzPts val="2000"/>
              <a:buFont typeface="Arial"/>
              <a:buChar char="•"/>
            </a:pPr>
            <a:r>
              <a:rPr b="0" i="0" lang="en-US" sz="1600" u="none" cap="none" strike="noStrike">
                <a:solidFill>
                  <a:srgbClr val="477EB2"/>
                </a:solidFill>
                <a:latin typeface="Arial"/>
                <a:ea typeface="Arial"/>
                <a:cs typeface="Arial"/>
                <a:sym typeface="Arial"/>
              </a:rPr>
              <a:t>Induction Day (I-Day) Readiness</a:t>
            </a:r>
            <a:endParaRPr b="0" i="0" sz="1600" u="none" cap="none" strike="noStrike">
              <a:solidFill>
                <a:srgbClr val="000000"/>
              </a:solidFill>
              <a:latin typeface="Arial"/>
              <a:ea typeface="Arial"/>
              <a:cs typeface="Arial"/>
              <a:sym typeface="Arial"/>
            </a:endParaRPr>
          </a:p>
          <a:p>
            <a:pPr indent="-172085" lvl="0" marL="184785" marR="0" rtl="0" algn="l">
              <a:lnSpc>
                <a:spcPct val="100000"/>
              </a:lnSpc>
              <a:spcBef>
                <a:spcPts val="1560"/>
              </a:spcBef>
              <a:spcAft>
                <a:spcPts val="0"/>
              </a:spcAft>
              <a:buClr>
                <a:srgbClr val="4A71AA"/>
              </a:buClr>
              <a:buSzPts val="2000"/>
              <a:buFont typeface="Arial"/>
              <a:buChar char="•"/>
            </a:pPr>
            <a:r>
              <a:rPr b="0" i="0" lang="en-US" sz="1600" u="none" cap="none" strike="noStrike">
                <a:solidFill>
                  <a:srgbClr val="477EB2"/>
                </a:solidFill>
                <a:latin typeface="Arial"/>
                <a:ea typeface="Arial"/>
                <a:cs typeface="Arial"/>
                <a:sym typeface="Arial"/>
              </a:rPr>
              <a:t>I-Day Plebe &amp; Parent Info</a:t>
            </a:r>
            <a:endParaRPr b="0" i="0" sz="1600" u="none" cap="none" strike="noStrike">
              <a:solidFill>
                <a:srgbClr val="000000"/>
              </a:solidFill>
              <a:latin typeface="Arial"/>
              <a:ea typeface="Arial"/>
              <a:cs typeface="Arial"/>
              <a:sym typeface="Arial"/>
            </a:endParaRPr>
          </a:p>
          <a:p>
            <a:pPr indent="-172085" lvl="0" marL="184785" marR="0" rtl="0" algn="l">
              <a:lnSpc>
                <a:spcPct val="100000"/>
              </a:lnSpc>
              <a:spcBef>
                <a:spcPts val="1560"/>
              </a:spcBef>
              <a:spcAft>
                <a:spcPts val="0"/>
              </a:spcAft>
              <a:buClr>
                <a:srgbClr val="4A71AA"/>
              </a:buClr>
              <a:buSzPts val="2000"/>
              <a:buFont typeface="Arial"/>
              <a:buChar char="•"/>
            </a:pPr>
            <a:r>
              <a:rPr b="0" i="0" lang="en-US" sz="1600" u="none" cap="none" strike="noStrike">
                <a:solidFill>
                  <a:srgbClr val="477EB2"/>
                </a:solidFill>
                <a:latin typeface="Arial"/>
                <a:ea typeface="Arial"/>
                <a:cs typeface="Arial"/>
                <a:sym typeface="Arial"/>
              </a:rPr>
              <a:t>Summer Mail &amp; Care Packages</a:t>
            </a:r>
            <a:endParaRPr b="0" i="0" sz="1600" u="none" cap="none" strike="noStrike">
              <a:solidFill>
                <a:srgbClr val="000000"/>
              </a:solidFill>
              <a:latin typeface="Arial"/>
              <a:ea typeface="Arial"/>
              <a:cs typeface="Arial"/>
              <a:sym typeface="Arial"/>
            </a:endParaRPr>
          </a:p>
          <a:p>
            <a:pPr indent="-172085" lvl="0" marL="184785" marR="0" rtl="0" algn="l">
              <a:lnSpc>
                <a:spcPct val="100000"/>
              </a:lnSpc>
              <a:spcBef>
                <a:spcPts val="1560"/>
              </a:spcBef>
              <a:spcAft>
                <a:spcPts val="0"/>
              </a:spcAft>
              <a:buClr>
                <a:srgbClr val="4A71AA"/>
              </a:buClr>
              <a:buSzPts val="2000"/>
              <a:buFont typeface="Arial"/>
              <a:buChar char="•"/>
            </a:pPr>
            <a:r>
              <a:rPr b="0" i="0" lang="en-US" sz="1600" u="none" cap="none" strike="noStrike">
                <a:solidFill>
                  <a:srgbClr val="477EB2"/>
                </a:solidFill>
                <a:latin typeface="Arial"/>
                <a:ea typeface="Arial"/>
                <a:cs typeface="Arial"/>
                <a:sym typeface="Arial"/>
              </a:rPr>
              <a:t>Summer Phone Calls</a:t>
            </a:r>
            <a:endParaRPr/>
          </a:p>
          <a:p>
            <a:pPr indent="-172085" lvl="0" marL="184785" marR="0" rtl="0" algn="l">
              <a:lnSpc>
                <a:spcPct val="100000"/>
              </a:lnSpc>
              <a:spcBef>
                <a:spcPts val="1560"/>
              </a:spcBef>
              <a:spcAft>
                <a:spcPts val="0"/>
              </a:spcAft>
              <a:buClr>
                <a:srgbClr val="4A71AA"/>
              </a:buClr>
              <a:buSzPts val="2000"/>
              <a:buFont typeface="Arial"/>
              <a:buChar char="•"/>
            </a:pPr>
            <a:r>
              <a:rPr b="0" i="0" lang="en-US" sz="1600" u="none" cap="none" strike="noStrike">
                <a:solidFill>
                  <a:srgbClr val="477EB2"/>
                </a:solidFill>
                <a:latin typeface="Arial"/>
                <a:ea typeface="Arial"/>
                <a:cs typeface="Arial"/>
                <a:sym typeface="Arial"/>
              </a:rPr>
              <a:t>Plebe Parent Weekend (PPW)</a:t>
            </a:r>
            <a:endParaRPr b="0" i="0" sz="1600" u="none" cap="none" strike="noStrike">
              <a:solidFill>
                <a:srgbClr val="000000"/>
              </a:solidFill>
              <a:latin typeface="Arial"/>
              <a:ea typeface="Arial"/>
              <a:cs typeface="Arial"/>
              <a:sym typeface="Arial"/>
            </a:endParaRPr>
          </a:p>
          <a:p>
            <a:pPr indent="-172085" lvl="0" marL="184785" marR="0" rtl="0" algn="l">
              <a:lnSpc>
                <a:spcPct val="100000"/>
              </a:lnSpc>
              <a:spcBef>
                <a:spcPts val="1560"/>
              </a:spcBef>
              <a:spcAft>
                <a:spcPts val="0"/>
              </a:spcAft>
              <a:buClr>
                <a:srgbClr val="4A71AA"/>
              </a:buClr>
              <a:buSzPts val="2000"/>
              <a:buFont typeface="Arial"/>
              <a:buChar char="•"/>
            </a:pPr>
            <a:r>
              <a:rPr b="0" i="0" lang="en-US" sz="1600" u="none" cap="none" strike="noStrike">
                <a:solidFill>
                  <a:srgbClr val="477EB2"/>
                </a:solidFill>
                <a:latin typeface="Arial"/>
                <a:ea typeface="Arial"/>
                <a:cs typeface="Arial"/>
                <a:sym typeface="Arial"/>
              </a:rPr>
              <a:t>Sponsor Families</a:t>
            </a:r>
            <a:endParaRPr/>
          </a:p>
          <a:p>
            <a:pPr indent="-172085" lvl="0" marL="184785" marR="0" rtl="0" algn="l">
              <a:lnSpc>
                <a:spcPct val="100000"/>
              </a:lnSpc>
              <a:spcBef>
                <a:spcPts val="1560"/>
              </a:spcBef>
              <a:spcAft>
                <a:spcPts val="0"/>
              </a:spcAft>
              <a:buClr>
                <a:srgbClr val="4A71AA"/>
              </a:buClr>
              <a:buSzPts val="2000"/>
              <a:buFont typeface="Arial"/>
              <a:buChar char="•"/>
            </a:pPr>
            <a:r>
              <a:rPr b="0" i="0" lang="en-US" sz="1600" u="none" cap="none" strike="noStrike">
                <a:solidFill>
                  <a:srgbClr val="477EB2"/>
                </a:solidFill>
                <a:latin typeface="Arial"/>
                <a:ea typeface="Arial"/>
                <a:cs typeface="Arial"/>
                <a:sym typeface="Arial"/>
              </a:rPr>
              <a:t>Holiday Travel</a:t>
            </a:r>
            <a:endParaRPr/>
          </a:p>
          <a:p>
            <a:pPr indent="-172085" lvl="0" marL="184785" marR="0" rtl="0" algn="l">
              <a:lnSpc>
                <a:spcPct val="100000"/>
              </a:lnSpc>
              <a:spcBef>
                <a:spcPts val="1560"/>
              </a:spcBef>
              <a:spcAft>
                <a:spcPts val="0"/>
              </a:spcAft>
              <a:buClr>
                <a:srgbClr val="4A71AA"/>
              </a:buClr>
              <a:buSzPts val="2000"/>
              <a:buFont typeface="Arial"/>
              <a:buChar char="•"/>
            </a:pPr>
            <a:r>
              <a:rPr b="0" i="0" lang="en-US" sz="1600" u="none" cap="none" strike="noStrike">
                <a:solidFill>
                  <a:srgbClr val="477EB2"/>
                </a:solidFill>
                <a:latin typeface="Arial"/>
                <a:ea typeface="Arial"/>
                <a:cs typeface="Arial"/>
                <a:sym typeface="Arial"/>
              </a:rPr>
              <a:t>Herndon Climb</a:t>
            </a:r>
            <a:endParaRPr/>
          </a:p>
          <a:p>
            <a:pPr indent="0" lvl="0" marL="12700" marR="0" rtl="0" algn="l">
              <a:lnSpc>
                <a:spcPct val="100000"/>
              </a:lnSpc>
              <a:spcBef>
                <a:spcPts val="1560"/>
              </a:spcBef>
              <a:spcAft>
                <a:spcPts val="0"/>
              </a:spcAft>
              <a:buNone/>
            </a:pPr>
            <a:r>
              <a:t/>
            </a:r>
            <a:endParaRPr b="0" i="0" sz="2000" u="none" cap="none" strike="noStrike">
              <a:solidFill>
                <a:srgbClr val="477EB2"/>
              </a:solidFill>
              <a:latin typeface="Arial"/>
              <a:ea typeface="Arial"/>
              <a:cs typeface="Arial"/>
              <a:sym typeface="Arial"/>
            </a:endParaRPr>
          </a:p>
          <a:p>
            <a:pPr indent="-45085" lvl="0" marL="184785" marR="0" rtl="0" algn="l">
              <a:lnSpc>
                <a:spcPct val="100000"/>
              </a:lnSpc>
              <a:spcBef>
                <a:spcPts val="1560"/>
              </a:spcBef>
              <a:spcAft>
                <a:spcPts val="0"/>
              </a:spcAft>
              <a:buClr>
                <a:srgbClr val="4A71AA"/>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163" name="Google Shape;163;p12"/>
          <p:cNvSpPr txBox="1"/>
          <p:nvPr>
            <p:ph type="title"/>
          </p:nvPr>
        </p:nvSpPr>
        <p:spPr>
          <a:xfrm>
            <a:off x="627084" y="49483"/>
            <a:ext cx="8030100" cy="5739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a:t>Plebe Year 101 - Agenda</a:t>
            </a:r>
            <a:endParaRPr/>
          </a:p>
        </p:txBody>
      </p:sp>
      <p:pic>
        <p:nvPicPr>
          <p:cNvPr id="164" name="Google Shape;164;p12"/>
          <p:cNvPicPr preferRelativeResize="0"/>
          <p:nvPr/>
        </p:nvPicPr>
        <p:blipFill rotWithShape="1">
          <a:blip r:embed="rId3">
            <a:alphaModFix/>
          </a:blip>
          <a:srcRect b="0" l="0" r="0" t="0"/>
          <a:stretch/>
        </p:blipFill>
        <p:spPr>
          <a:xfrm>
            <a:off x="4187885" y="741152"/>
            <a:ext cx="2711778" cy="2032216"/>
          </a:xfrm>
          <a:prstGeom prst="rect">
            <a:avLst/>
          </a:prstGeom>
          <a:noFill/>
          <a:ln>
            <a:noFill/>
          </a:ln>
        </p:spPr>
      </p:pic>
      <p:pic>
        <p:nvPicPr>
          <p:cNvPr id="165" name="Google Shape;165;p12"/>
          <p:cNvPicPr preferRelativeResize="0"/>
          <p:nvPr/>
        </p:nvPicPr>
        <p:blipFill rotWithShape="1">
          <a:blip r:embed="rId4">
            <a:alphaModFix/>
          </a:blip>
          <a:srcRect b="0" l="0" r="0" t="0"/>
          <a:stretch/>
        </p:blipFill>
        <p:spPr>
          <a:xfrm>
            <a:off x="7063329" y="336433"/>
            <a:ext cx="1746284" cy="1835837"/>
          </a:xfrm>
          <a:prstGeom prst="rect">
            <a:avLst/>
          </a:prstGeom>
          <a:noFill/>
          <a:ln>
            <a:noFill/>
          </a:ln>
        </p:spPr>
      </p:pic>
      <p:pic>
        <p:nvPicPr>
          <p:cNvPr id="166" name="Google Shape;166;p12"/>
          <p:cNvPicPr preferRelativeResize="0"/>
          <p:nvPr/>
        </p:nvPicPr>
        <p:blipFill rotWithShape="1">
          <a:blip r:embed="rId5">
            <a:alphaModFix/>
          </a:blip>
          <a:srcRect b="0" l="0" r="0" t="0"/>
          <a:stretch/>
        </p:blipFill>
        <p:spPr>
          <a:xfrm>
            <a:off x="7063329" y="2510472"/>
            <a:ext cx="1989762" cy="1253823"/>
          </a:xfrm>
          <a:prstGeom prst="rect">
            <a:avLst/>
          </a:prstGeom>
          <a:noFill/>
          <a:ln>
            <a:noFill/>
          </a:ln>
        </p:spPr>
      </p:pic>
      <p:pic>
        <p:nvPicPr>
          <p:cNvPr id="167" name="Google Shape;167;p12"/>
          <p:cNvPicPr preferRelativeResize="0"/>
          <p:nvPr/>
        </p:nvPicPr>
        <p:blipFill rotWithShape="1">
          <a:blip r:embed="rId6">
            <a:alphaModFix/>
          </a:blip>
          <a:srcRect b="0" l="0" r="0" t="0"/>
          <a:stretch/>
        </p:blipFill>
        <p:spPr>
          <a:xfrm>
            <a:off x="3791040" y="2952098"/>
            <a:ext cx="3108623" cy="174911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3"/>
          <p:cNvSpPr/>
          <p:nvPr/>
        </p:nvSpPr>
        <p:spPr>
          <a:xfrm>
            <a:off x="684457" y="634713"/>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 name="Google Shape;173;p13"/>
          <p:cNvSpPr txBox="1"/>
          <p:nvPr/>
        </p:nvSpPr>
        <p:spPr>
          <a:xfrm>
            <a:off x="446404" y="509722"/>
            <a:ext cx="4505629" cy="4124055"/>
          </a:xfrm>
          <a:prstGeom prst="rect">
            <a:avLst/>
          </a:prstGeom>
          <a:noFill/>
          <a:ln>
            <a:noFill/>
          </a:ln>
        </p:spPr>
        <p:txBody>
          <a:bodyPr anchorCtr="0" anchor="t" bIns="0" lIns="0" spcFirstLastPara="1" rIns="0" wrap="square" tIns="146050">
            <a:noAutofit/>
          </a:bodyPr>
          <a:lstStyle/>
          <a:p>
            <a:pPr indent="-172085" lvl="0" marL="242570" marR="5080" rtl="0" algn="l">
              <a:lnSpc>
                <a:spcPct val="100000"/>
              </a:lnSpc>
              <a:spcBef>
                <a:spcPts val="830"/>
              </a:spcBef>
              <a:spcAft>
                <a:spcPts val="0"/>
              </a:spcAft>
              <a:buClr>
                <a:srgbClr val="4A71AA"/>
              </a:buClr>
              <a:buSzPts val="1600"/>
              <a:buFont typeface="Arial"/>
              <a:buChar char="•"/>
            </a:pPr>
            <a:r>
              <a:rPr b="0" i="0" lang="en-US" sz="1600" u="none" cap="none" strike="noStrike">
                <a:solidFill>
                  <a:schemeClr val="accent1"/>
                </a:solidFill>
                <a:latin typeface="Arial"/>
                <a:ea typeface="Arial"/>
                <a:cs typeface="Arial"/>
                <a:sym typeface="Arial"/>
              </a:rPr>
              <a:t>Complete USNA Permit to Report Paperwork &amp; Keep  Copies</a:t>
            </a:r>
            <a:endParaRPr/>
          </a:p>
          <a:p>
            <a:pPr indent="-172085" lvl="0" marL="242570" marR="5080" rtl="0" algn="l">
              <a:lnSpc>
                <a:spcPct val="100000"/>
              </a:lnSpc>
              <a:spcBef>
                <a:spcPts val="830"/>
              </a:spcBef>
              <a:spcAft>
                <a:spcPts val="0"/>
              </a:spcAft>
              <a:buClr>
                <a:srgbClr val="4A71AA"/>
              </a:buClr>
              <a:buSzPts val="1600"/>
              <a:buFont typeface="Arial"/>
              <a:buChar char="•"/>
            </a:pPr>
            <a:r>
              <a:rPr b="0" i="0" lang="en-US" sz="1600" u="none" cap="none" strike="noStrike">
                <a:solidFill>
                  <a:schemeClr val="accent1"/>
                </a:solidFill>
                <a:latin typeface="Arial"/>
                <a:ea typeface="Arial"/>
                <a:cs typeface="Arial"/>
                <a:sym typeface="Arial"/>
              </a:rPr>
              <a:t>Get a </a:t>
            </a:r>
            <a:r>
              <a:rPr b="1" i="0" lang="en-US" sz="1600" u="sng" cap="none" strike="noStrike">
                <a:solidFill>
                  <a:schemeClr val="accent1"/>
                </a:solidFill>
                <a:latin typeface="Arial"/>
                <a:ea typeface="Arial"/>
                <a:cs typeface="Arial"/>
                <a:sym typeface="Arial"/>
              </a:rPr>
              <a:t>Haircut</a:t>
            </a:r>
            <a:endParaRPr/>
          </a:p>
          <a:p>
            <a:pPr indent="-172085" lvl="0" marL="242570" marR="5080" rtl="0" algn="l">
              <a:lnSpc>
                <a:spcPct val="100000"/>
              </a:lnSpc>
              <a:spcBef>
                <a:spcPts val="830"/>
              </a:spcBef>
              <a:spcAft>
                <a:spcPts val="0"/>
              </a:spcAft>
              <a:buClr>
                <a:srgbClr val="4A71AA"/>
              </a:buClr>
              <a:buSzPts val="1600"/>
              <a:buFont typeface="Arial"/>
              <a:buChar char="•"/>
            </a:pPr>
            <a:r>
              <a:rPr b="0" i="0" lang="en-US" sz="1600" u="none" cap="none" strike="noStrike">
                <a:solidFill>
                  <a:schemeClr val="accent1"/>
                </a:solidFill>
                <a:latin typeface="Arial"/>
                <a:ea typeface="Arial"/>
                <a:cs typeface="Arial"/>
                <a:sym typeface="Arial"/>
              </a:rPr>
              <a:t>Get a </a:t>
            </a:r>
            <a:r>
              <a:rPr b="1" i="0" lang="en-US" sz="1600" u="sng" cap="none" strike="noStrike">
                <a:solidFill>
                  <a:schemeClr val="accent1"/>
                </a:solidFill>
                <a:latin typeface="Arial"/>
                <a:ea typeface="Arial"/>
                <a:cs typeface="Arial"/>
                <a:sym typeface="Arial"/>
              </a:rPr>
              <a:t>Mask</a:t>
            </a:r>
            <a:endParaRPr/>
          </a:p>
          <a:p>
            <a:pPr indent="-172085" lvl="0" marL="242570" marR="5080" rtl="0" algn="l">
              <a:lnSpc>
                <a:spcPct val="100000"/>
              </a:lnSpc>
              <a:spcBef>
                <a:spcPts val="830"/>
              </a:spcBef>
              <a:spcAft>
                <a:spcPts val="0"/>
              </a:spcAft>
              <a:buClr>
                <a:srgbClr val="4A71AA"/>
              </a:buClr>
              <a:buSzPts val="1600"/>
              <a:buFont typeface="Arial"/>
              <a:buChar char="•"/>
            </a:pPr>
            <a:r>
              <a:rPr b="0" i="0" lang="en-US" sz="1600" u="none" cap="none" strike="noStrike">
                <a:solidFill>
                  <a:schemeClr val="accent1"/>
                </a:solidFill>
                <a:latin typeface="Arial"/>
                <a:ea typeface="Arial"/>
                <a:cs typeface="Arial"/>
                <a:sym typeface="Arial"/>
              </a:rPr>
              <a:t>Get a Passport</a:t>
            </a:r>
            <a:endParaRPr/>
          </a:p>
          <a:p>
            <a:pPr indent="-172085" lvl="0" marL="242570" marR="361950" rtl="0" algn="l">
              <a:lnSpc>
                <a:spcPct val="100000"/>
              </a:lnSpc>
              <a:spcBef>
                <a:spcPts val="600"/>
              </a:spcBef>
              <a:spcAft>
                <a:spcPts val="0"/>
              </a:spcAft>
              <a:buClr>
                <a:srgbClr val="4A71AA"/>
              </a:buClr>
              <a:buSzPts val="1600"/>
              <a:buFont typeface="Arial"/>
              <a:buChar char="•"/>
            </a:pPr>
            <a:r>
              <a:rPr b="0" i="0" lang="en-US" sz="1600" u="none" cap="none" strike="noStrike">
                <a:solidFill>
                  <a:schemeClr val="accent1"/>
                </a:solidFill>
                <a:latin typeface="Arial"/>
                <a:ea typeface="Arial"/>
                <a:cs typeface="Arial"/>
                <a:sym typeface="Arial"/>
              </a:rPr>
              <a:t>Request a Sponsor Family – Be  Specific and Honest</a:t>
            </a:r>
            <a:endParaRPr b="0" i="0" sz="1600" u="none" cap="none" strike="noStrike">
              <a:solidFill>
                <a:schemeClr val="accent1"/>
              </a:solidFill>
              <a:latin typeface="Arial"/>
              <a:ea typeface="Arial"/>
              <a:cs typeface="Arial"/>
              <a:sym typeface="Arial"/>
            </a:endParaRPr>
          </a:p>
          <a:p>
            <a:pPr indent="-172085" lvl="0" marL="242570" marR="0" rtl="0" algn="l">
              <a:lnSpc>
                <a:spcPct val="100000"/>
              </a:lnSpc>
              <a:spcBef>
                <a:spcPts val="600"/>
              </a:spcBef>
              <a:spcAft>
                <a:spcPts val="0"/>
              </a:spcAft>
              <a:buClr>
                <a:srgbClr val="4A71AA"/>
              </a:buClr>
              <a:buSzPts val="1600"/>
              <a:buFont typeface="Arial"/>
              <a:buChar char="•"/>
            </a:pPr>
            <a:r>
              <a:rPr b="0" i="0" lang="en-US" sz="1600" u="none" cap="none" strike="noStrike">
                <a:solidFill>
                  <a:schemeClr val="accent1"/>
                </a:solidFill>
                <a:latin typeface="Arial"/>
                <a:ea typeface="Arial"/>
                <a:cs typeface="Arial"/>
                <a:sym typeface="Arial"/>
              </a:rPr>
              <a:t>Immunizations</a:t>
            </a:r>
            <a:endParaRPr b="0" i="0" sz="1600" u="none" cap="none" strike="noStrike">
              <a:solidFill>
                <a:schemeClr val="accent1"/>
              </a:solidFill>
              <a:latin typeface="Arial"/>
              <a:ea typeface="Arial"/>
              <a:cs typeface="Arial"/>
              <a:sym typeface="Arial"/>
            </a:endParaRPr>
          </a:p>
          <a:p>
            <a:pPr indent="-172085" lvl="0" marL="242570" marR="0" rtl="0" algn="l">
              <a:lnSpc>
                <a:spcPct val="100000"/>
              </a:lnSpc>
              <a:spcBef>
                <a:spcPts val="600"/>
              </a:spcBef>
              <a:spcAft>
                <a:spcPts val="0"/>
              </a:spcAft>
              <a:buClr>
                <a:srgbClr val="4A71AA"/>
              </a:buClr>
              <a:buSzPts val="1600"/>
              <a:buFont typeface="Arial"/>
              <a:buChar char="•"/>
            </a:pPr>
            <a:r>
              <a:rPr b="0" i="0" lang="en-US" sz="1600" u="none" cap="none" strike="noStrike">
                <a:solidFill>
                  <a:schemeClr val="accent1"/>
                </a:solidFill>
                <a:latin typeface="Arial"/>
                <a:ea typeface="Arial"/>
                <a:cs typeface="Arial"/>
                <a:sym typeface="Arial"/>
              </a:rPr>
              <a:t>Daily Workouts! Push-Ups!!</a:t>
            </a:r>
            <a:endParaRPr b="0" i="0" sz="1600" u="none" cap="none" strike="noStrike">
              <a:solidFill>
                <a:schemeClr val="accent1"/>
              </a:solidFill>
              <a:latin typeface="Arial"/>
              <a:ea typeface="Arial"/>
              <a:cs typeface="Arial"/>
              <a:sym typeface="Arial"/>
            </a:endParaRPr>
          </a:p>
          <a:p>
            <a:pPr indent="-172085" lvl="0" marL="242570" marR="0" rtl="0" algn="l">
              <a:lnSpc>
                <a:spcPct val="100000"/>
              </a:lnSpc>
              <a:spcBef>
                <a:spcPts val="600"/>
              </a:spcBef>
              <a:spcAft>
                <a:spcPts val="0"/>
              </a:spcAft>
              <a:buClr>
                <a:srgbClr val="4A71AA"/>
              </a:buClr>
              <a:buSzPts val="1600"/>
              <a:buFont typeface="Arial"/>
              <a:buChar char="•"/>
            </a:pPr>
            <a:r>
              <a:rPr b="1" i="0" lang="en-US" sz="1600" u="sng" cap="none" strike="noStrike">
                <a:solidFill>
                  <a:schemeClr val="accent1"/>
                </a:solidFill>
                <a:latin typeface="Arial"/>
                <a:ea typeface="Arial"/>
                <a:cs typeface="Arial"/>
                <a:sym typeface="Arial"/>
              </a:rPr>
              <a:t>Break-in Running Shoes</a:t>
            </a:r>
            <a:endParaRPr b="1" i="0" sz="1600" u="sng" cap="none" strike="noStrike">
              <a:solidFill>
                <a:schemeClr val="accent1"/>
              </a:solidFill>
              <a:latin typeface="Arial"/>
              <a:ea typeface="Arial"/>
              <a:cs typeface="Arial"/>
              <a:sym typeface="Arial"/>
            </a:endParaRPr>
          </a:p>
          <a:p>
            <a:pPr indent="-172085" lvl="0" marL="242570" marR="0" rtl="0" algn="l">
              <a:lnSpc>
                <a:spcPct val="100000"/>
              </a:lnSpc>
              <a:spcBef>
                <a:spcPts val="1200"/>
              </a:spcBef>
              <a:spcAft>
                <a:spcPts val="0"/>
              </a:spcAft>
              <a:buClr>
                <a:srgbClr val="4A71AA"/>
              </a:buClr>
              <a:buSzPts val="1600"/>
              <a:buFont typeface="Arial"/>
              <a:buChar char="•"/>
            </a:pPr>
            <a:r>
              <a:rPr b="0" i="0" lang="en-US" sz="1600" u="none" cap="none" strike="noStrike">
                <a:solidFill>
                  <a:schemeClr val="accent1"/>
                </a:solidFill>
                <a:latin typeface="Arial"/>
                <a:ea typeface="Arial"/>
                <a:cs typeface="Arial"/>
                <a:sym typeface="Arial"/>
              </a:rPr>
              <a:t>Plan 3 Phone Calls</a:t>
            </a:r>
            <a:endParaRPr b="0" i="0" sz="1600" u="none" cap="none" strike="noStrike">
              <a:solidFill>
                <a:schemeClr val="accent1"/>
              </a:solidFill>
              <a:latin typeface="Arial"/>
              <a:ea typeface="Arial"/>
              <a:cs typeface="Arial"/>
              <a:sym typeface="Arial"/>
            </a:endParaRPr>
          </a:p>
          <a:p>
            <a:pPr indent="-172085" lvl="0" marL="242570" marR="340360" rtl="0" algn="l">
              <a:lnSpc>
                <a:spcPct val="100000"/>
              </a:lnSpc>
              <a:spcBef>
                <a:spcPts val="600"/>
              </a:spcBef>
              <a:spcAft>
                <a:spcPts val="0"/>
              </a:spcAft>
              <a:buClr>
                <a:srgbClr val="4A71AA"/>
              </a:buClr>
              <a:buSzPts val="1600"/>
              <a:buFont typeface="Arial"/>
              <a:buChar char="•"/>
            </a:pPr>
            <a:r>
              <a:rPr b="0" i="0" lang="en-US" sz="1600" u="none" cap="none" strike="noStrike">
                <a:solidFill>
                  <a:schemeClr val="accent1"/>
                </a:solidFill>
                <a:latin typeface="Arial"/>
                <a:ea typeface="Arial"/>
                <a:cs typeface="Arial"/>
                <a:sym typeface="Arial"/>
              </a:rPr>
              <a:t>Memorize Chain of Command &amp;  Academy Mission Statement</a:t>
            </a:r>
            <a:endParaRPr b="0" i="0" sz="1600" u="none" cap="none" strike="noStrike">
              <a:solidFill>
                <a:schemeClr val="accent1"/>
              </a:solidFill>
              <a:latin typeface="Arial"/>
              <a:ea typeface="Arial"/>
              <a:cs typeface="Arial"/>
              <a:sym typeface="Arial"/>
            </a:endParaRPr>
          </a:p>
        </p:txBody>
      </p:sp>
      <p:sp>
        <p:nvSpPr>
          <p:cNvPr id="174" name="Google Shape;174;p13"/>
          <p:cNvSpPr txBox="1"/>
          <p:nvPr/>
        </p:nvSpPr>
        <p:spPr>
          <a:xfrm>
            <a:off x="4848976" y="2227863"/>
            <a:ext cx="3964940" cy="1224894"/>
          </a:xfrm>
          <a:prstGeom prst="rect">
            <a:avLst/>
          </a:prstGeom>
          <a:noFill/>
          <a:ln>
            <a:noFill/>
          </a:ln>
        </p:spPr>
        <p:txBody>
          <a:bodyPr anchorCtr="0" anchor="t" bIns="0" lIns="0" spcFirstLastPara="1" rIns="0" wrap="square" tIns="55875">
            <a:noAutofit/>
          </a:bodyPr>
          <a:lstStyle/>
          <a:p>
            <a:pPr indent="-71120" lvl="0" marL="367665" marR="0" rtl="0" algn="l">
              <a:lnSpc>
                <a:spcPct val="100000"/>
              </a:lnSpc>
              <a:spcBef>
                <a:spcPts val="260"/>
              </a:spcBef>
              <a:spcAft>
                <a:spcPts val="0"/>
              </a:spcAft>
              <a:buClr>
                <a:srgbClr val="4A71AA"/>
              </a:buClr>
              <a:buSzPts val="1600"/>
              <a:buFont typeface="Arial"/>
              <a:buNone/>
            </a:pPr>
            <a:r>
              <a:t/>
            </a:r>
            <a:endParaRPr b="0" i="0" sz="1600" u="none" cap="none" strike="noStrike">
              <a:solidFill>
                <a:srgbClr val="477EB2"/>
              </a:solidFill>
              <a:latin typeface="Arial"/>
              <a:ea typeface="Arial"/>
              <a:cs typeface="Arial"/>
              <a:sym typeface="Arial"/>
            </a:endParaRPr>
          </a:p>
        </p:txBody>
      </p:sp>
      <p:sp>
        <p:nvSpPr>
          <p:cNvPr id="175" name="Google Shape;175;p13"/>
          <p:cNvSpPr txBox="1"/>
          <p:nvPr>
            <p:ph type="title"/>
          </p:nvPr>
        </p:nvSpPr>
        <p:spPr>
          <a:xfrm>
            <a:off x="677919" y="60673"/>
            <a:ext cx="8342113" cy="57404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a:t>I-DAY Readiness: To Do - Plebes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4"/>
          <p:cNvSpPr/>
          <p:nvPr/>
        </p:nvSpPr>
        <p:spPr>
          <a:xfrm>
            <a:off x="4572761" y="1206246"/>
            <a:ext cx="0" cy="2336800"/>
          </a:xfrm>
          <a:custGeom>
            <a:rect b="b" l="l" r="r" t="t"/>
            <a:pathLst>
              <a:path extrusionOk="0" h="2336800" w="120000">
                <a:moveTo>
                  <a:pt x="0" y="0"/>
                </a:moveTo>
                <a:lnTo>
                  <a:pt x="0" y="2336279"/>
                </a:lnTo>
              </a:path>
            </a:pathLst>
          </a:custGeom>
          <a:noFill/>
          <a:ln cap="flat" cmpd="sng" w="2285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1" name="Google Shape;181;p14"/>
          <p:cNvSpPr/>
          <p:nvPr/>
        </p:nvSpPr>
        <p:spPr>
          <a:xfrm>
            <a:off x="677418" y="910589"/>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2" name="Google Shape;182;p14"/>
          <p:cNvSpPr txBox="1"/>
          <p:nvPr>
            <p:ph type="title"/>
          </p:nvPr>
        </p:nvSpPr>
        <p:spPr>
          <a:xfrm>
            <a:off x="602935" y="130629"/>
            <a:ext cx="3969065" cy="57404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a:t>I-DAY Readiness</a:t>
            </a:r>
            <a:endParaRPr/>
          </a:p>
        </p:txBody>
      </p:sp>
      <p:sp>
        <p:nvSpPr>
          <p:cNvPr id="183" name="Google Shape;183;p14"/>
          <p:cNvSpPr txBox="1"/>
          <p:nvPr/>
        </p:nvSpPr>
        <p:spPr>
          <a:xfrm>
            <a:off x="677418" y="1070248"/>
            <a:ext cx="3531076" cy="3869329"/>
          </a:xfrm>
          <a:prstGeom prst="rect">
            <a:avLst/>
          </a:prstGeom>
          <a:noFill/>
          <a:ln>
            <a:noFill/>
          </a:ln>
        </p:spPr>
        <p:txBody>
          <a:bodyPr anchorCtr="0" anchor="t" bIns="0" lIns="0" spcFirstLastPara="1" rIns="0" wrap="square" tIns="55875">
            <a:noAutofit/>
          </a:bodyPr>
          <a:lstStyle/>
          <a:p>
            <a:pPr indent="0" lvl="0" marL="12700" marR="0" rtl="0" algn="l">
              <a:lnSpc>
                <a:spcPct val="100000"/>
              </a:lnSpc>
              <a:spcBef>
                <a:spcPts val="0"/>
              </a:spcBef>
              <a:spcAft>
                <a:spcPts val="0"/>
              </a:spcAft>
              <a:buClr>
                <a:srgbClr val="000000"/>
              </a:buClr>
              <a:buSzPts val="2000"/>
              <a:buFont typeface="Arial"/>
              <a:buNone/>
            </a:pPr>
            <a:r>
              <a:rPr b="1" i="0" lang="en-US" sz="2000" u="none" cap="none" strike="noStrike">
                <a:solidFill>
                  <a:srgbClr val="477EB2"/>
                </a:solidFill>
                <a:latin typeface="Arial"/>
                <a:ea typeface="Arial"/>
                <a:cs typeface="Arial"/>
                <a:sym typeface="Arial"/>
              </a:rPr>
              <a:t>TO DO - PARENTS</a:t>
            </a:r>
            <a:endParaRPr b="0" i="0" sz="2000" u="none" cap="none" strike="noStrike">
              <a:solidFill>
                <a:srgbClr val="000000"/>
              </a:solidFill>
              <a:latin typeface="Arial"/>
              <a:ea typeface="Arial"/>
              <a:cs typeface="Arial"/>
              <a:sym typeface="Arial"/>
            </a:endParaRPr>
          </a:p>
          <a:p>
            <a:pPr indent="-172720" lvl="0" marL="367665" marR="0" rtl="0" algn="l">
              <a:lnSpc>
                <a:spcPct val="100000"/>
              </a:lnSpc>
              <a:spcBef>
                <a:spcPts val="26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Hotel Reservations (I-Day &amp; PPW)</a:t>
            </a:r>
            <a:endParaRPr b="0" i="0" sz="1600" u="none" cap="none" strike="noStrike">
              <a:solidFill>
                <a:srgbClr val="000000"/>
              </a:solidFill>
              <a:latin typeface="Arial"/>
              <a:ea typeface="Arial"/>
              <a:cs typeface="Arial"/>
              <a:sym typeface="Arial"/>
            </a:endParaRPr>
          </a:p>
          <a:p>
            <a:pPr indent="-172720" lvl="0" marL="367665" marR="121285" rtl="0" algn="l">
              <a:lnSpc>
                <a:spcPct val="110000"/>
              </a:lnSpc>
              <a:spcBef>
                <a:spcPts val="120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Join the Alumni Association – Includes  Access to the Summer Photo Program*</a:t>
            </a:r>
            <a:endParaRPr b="0" i="0" sz="1600" u="none" cap="none" strike="noStrike">
              <a:solidFill>
                <a:srgbClr val="000000"/>
              </a:solidFill>
              <a:latin typeface="Arial"/>
              <a:ea typeface="Arial"/>
              <a:cs typeface="Arial"/>
              <a:sym typeface="Arial"/>
            </a:endParaRPr>
          </a:p>
          <a:p>
            <a:pPr indent="-172084" lvl="0" marL="367030" marR="236854" rtl="0" algn="l">
              <a:lnSpc>
                <a:spcPct val="110000"/>
              </a:lnSpc>
              <a:spcBef>
                <a:spcPts val="120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Plan Care Packages With Your Plebe  (Shoes, socks, underwear)</a:t>
            </a:r>
            <a:endParaRPr b="0" i="0" sz="1600" u="none" cap="none" strike="noStrike">
              <a:solidFill>
                <a:srgbClr val="000000"/>
              </a:solidFill>
              <a:latin typeface="Arial"/>
              <a:ea typeface="Arial"/>
              <a:cs typeface="Arial"/>
              <a:sym typeface="Arial"/>
            </a:endParaRPr>
          </a:p>
          <a:p>
            <a:pPr indent="-172720" lvl="0" marL="367665" marR="0" rtl="0" algn="l">
              <a:lnSpc>
                <a:spcPct val="100000"/>
              </a:lnSpc>
              <a:spcBef>
                <a:spcPts val="139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Ask Friends and Relatives To Send Mail – Provide Guidelines</a:t>
            </a:r>
            <a:endParaRPr b="0" i="0" sz="1600" u="none" cap="none" strike="noStrike">
              <a:solidFill>
                <a:srgbClr val="000000"/>
              </a:solidFill>
              <a:latin typeface="Arial"/>
              <a:ea typeface="Arial"/>
              <a:cs typeface="Arial"/>
              <a:sym typeface="Arial"/>
            </a:endParaRPr>
          </a:p>
        </p:txBody>
      </p:sp>
      <p:sp>
        <p:nvSpPr>
          <p:cNvPr id="184" name="Google Shape;184;p14"/>
          <p:cNvSpPr txBox="1"/>
          <p:nvPr/>
        </p:nvSpPr>
        <p:spPr>
          <a:xfrm>
            <a:off x="4935508" y="3381328"/>
            <a:ext cx="3778756" cy="1168680"/>
          </a:xfrm>
          <a:prstGeom prst="rect">
            <a:avLst/>
          </a:prstGeom>
          <a:noFill/>
          <a:ln>
            <a:noFill/>
          </a:ln>
        </p:spPr>
        <p:txBody>
          <a:bodyPr anchorCtr="0" anchor="t" bIns="0" lIns="0" spcFirstLastPara="1" rIns="0" wrap="square" tIns="55875">
            <a:noAutofit/>
          </a:bodyPr>
          <a:lstStyle/>
          <a:p>
            <a:pPr indent="0" lvl="0" marL="194945" marR="0" rtl="0" algn="l">
              <a:lnSpc>
                <a:spcPct val="100000"/>
              </a:lnSpc>
              <a:spcBef>
                <a:spcPts val="1395"/>
              </a:spcBef>
              <a:spcAft>
                <a:spcPts val="0"/>
              </a:spcAft>
              <a:buNone/>
            </a:pPr>
            <a:r>
              <a:rPr b="0" i="0" lang="en-US" sz="1600" u="sng" cap="none" strike="noStrike">
                <a:solidFill>
                  <a:srgbClr val="477EB2"/>
                </a:solidFill>
                <a:latin typeface="Arial"/>
                <a:ea typeface="Arial"/>
                <a:cs typeface="Arial"/>
                <a:sym typeface="Arial"/>
                <a:hlinkClick r:id="rId3">
                  <a:extLst>
                    <a:ext uri="{A12FA001-AC4F-418D-AE19-62706E023703}">
                      <ahyp:hlinkClr val="tx"/>
                    </a:ext>
                  </a:extLst>
                </a:hlinkClick>
              </a:rPr>
              <a:t>https://www.usna.com/ptr?fbclid=IwAR26p0Khl3NQ3lPYt5f1NKORjiKRI2uUZC7TA0ZfSPMcA2BPuC-ZjfKtjyc</a:t>
            </a:r>
            <a:endParaRPr b="0" i="0" sz="1600" u="none" cap="none" strike="noStrike">
              <a:solidFill>
                <a:srgbClr val="477EB2"/>
              </a:solidFill>
              <a:latin typeface="Arial"/>
              <a:ea typeface="Arial"/>
              <a:cs typeface="Arial"/>
              <a:sym typeface="Arial"/>
            </a:endParaRPr>
          </a:p>
          <a:p>
            <a:pPr indent="-71120" lvl="0" marL="367665" marR="0" rtl="0" algn="l">
              <a:lnSpc>
                <a:spcPct val="100000"/>
              </a:lnSpc>
              <a:spcBef>
                <a:spcPts val="1395"/>
              </a:spcBef>
              <a:spcAft>
                <a:spcPts val="0"/>
              </a:spcAft>
              <a:buClr>
                <a:srgbClr val="4A71AA"/>
              </a:buClr>
              <a:buSzPts val="1600"/>
              <a:buFont typeface="Arial"/>
              <a:buNone/>
            </a:pPr>
            <a:r>
              <a:t/>
            </a:r>
            <a:endParaRPr b="0" i="0" sz="1600" u="none" cap="none" strike="noStrike">
              <a:solidFill>
                <a:srgbClr val="477EB2"/>
              </a:solidFill>
              <a:latin typeface="Arial"/>
              <a:ea typeface="Arial"/>
              <a:cs typeface="Arial"/>
              <a:sym typeface="Arial"/>
            </a:endParaRPr>
          </a:p>
        </p:txBody>
      </p:sp>
      <p:pic>
        <p:nvPicPr>
          <p:cNvPr id="185" name="Google Shape;185;p14"/>
          <p:cNvPicPr preferRelativeResize="0"/>
          <p:nvPr/>
        </p:nvPicPr>
        <p:blipFill rotWithShape="1">
          <a:blip r:embed="rId4">
            <a:alphaModFix/>
          </a:blip>
          <a:srcRect b="18879" l="0" r="0" t="11204"/>
          <a:stretch/>
        </p:blipFill>
        <p:spPr>
          <a:xfrm>
            <a:off x="4839696" y="1733125"/>
            <a:ext cx="4164745" cy="1637899"/>
          </a:xfrm>
          <a:prstGeom prst="rect">
            <a:avLst/>
          </a:prstGeom>
          <a:noFill/>
          <a:ln>
            <a:noFill/>
          </a:ln>
        </p:spPr>
      </p:pic>
      <p:sp>
        <p:nvSpPr>
          <p:cNvPr id="186" name="Google Shape;186;p14"/>
          <p:cNvSpPr txBox="1"/>
          <p:nvPr/>
        </p:nvSpPr>
        <p:spPr>
          <a:xfrm>
            <a:off x="5061403" y="1288079"/>
            <a:ext cx="3526966" cy="481805"/>
          </a:xfrm>
          <a:prstGeom prst="rect">
            <a:avLst/>
          </a:prstGeom>
          <a:noFill/>
          <a:ln>
            <a:noFill/>
          </a:ln>
        </p:spPr>
        <p:txBody>
          <a:bodyPr anchorCtr="0" anchor="t" bIns="0" lIns="0" spcFirstLastPara="1" rIns="0" wrap="square" tIns="55875">
            <a:noAutofit/>
          </a:bodyPr>
          <a:lstStyle/>
          <a:p>
            <a:pPr indent="0" lvl="0" marL="12700" marR="0" rtl="0" algn="l">
              <a:lnSpc>
                <a:spcPct val="100000"/>
              </a:lnSpc>
              <a:spcBef>
                <a:spcPts val="0"/>
              </a:spcBef>
              <a:spcAft>
                <a:spcPts val="0"/>
              </a:spcAft>
              <a:buClr>
                <a:srgbClr val="000000"/>
              </a:buClr>
              <a:buSzPts val="1600"/>
              <a:buFont typeface="Arial"/>
              <a:buNone/>
            </a:pPr>
            <a:r>
              <a:rPr b="1" i="0" lang="en-US" sz="1600" u="none" cap="none" strike="noStrike">
                <a:solidFill>
                  <a:schemeClr val="accent1"/>
                </a:solidFill>
                <a:latin typeface="Arial"/>
                <a:ea typeface="Arial"/>
                <a:cs typeface="Arial"/>
                <a:sym typeface="Arial"/>
              </a:rPr>
              <a:t>*USNA Parent Dashboard</a:t>
            </a:r>
            <a:endParaRPr b="1" i="0" sz="1600" u="none" cap="none" strike="noStrike">
              <a:solidFill>
                <a:schemeClr val="accen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5"/>
          <p:cNvSpPr/>
          <p:nvPr/>
        </p:nvSpPr>
        <p:spPr>
          <a:xfrm>
            <a:off x="677418" y="684230"/>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2" name="Google Shape;192;p15"/>
          <p:cNvSpPr txBox="1"/>
          <p:nvPr/>
        </p:nvSpPr>
        <p:spPr>
          <a:xfrm>
            <a:off x="397894" y="883601"/>
            <a:ext cx="3124817" cy="3588827"/>
          </a:xfrm>
          <a:prstGeom prst="rect">
            <a:avLst/>
          </a:prstGeom>
          <a:noFill/>
          <a:ln>
            <a:noFill/>
          </a:ln>
        </p:spPr>
        <p:txBody>
          <a:bodyPr anchorCtr="0" anchor="t" bIns="0" lIns="0" spcFirstLastPara="1" rIns="0" wrap="square" tIns="13325">
            <a:noAutofit/>
          </a:bodyPr>
          <a:lstStyle/>
          <a:p>
            <a:pPr indent="-172085" lvl="0" marL="184785" marR="63500" rtl="0" algn="l">
              <a:lnSpc>
                <a:spcPct val="100000"/>
              </a:lnSpc>
              <a:spcBef>
                <a:spcPts val="0"/>
              </a:spcBef>
              <a:spcAft>
                <a:spcPts val="0"/>
              </a:spcAft>
              <a:buClr>
                <a:srgbClr val="4A71AA"/>
              </a:buClr>
              <a:buSzPts val="1700"/>
              <a:buFont typeface="Arial"/>
              <a:buChar char="•"/>
            </a:pPr>
            <a:r>
              <a:rPr b="0" i="0" lang="en-US" sz="1700" u="none" cap="none" strike="noStrike">
                <a:solidFill>
                  <a:srgbClr val="477EB2"/>
                </a:solidFill>
                <a:latin typeface="Arial"/>
                <a:ea typeface="Arial"/>
                <a:cs typeface="Arial"/>
                <a:sym typeface="Arial"/>
              </a:rPr>
              <a:t>Bring Paperwork, Cell  Phone, Charger,  Wallet, Cash (≤$100)  Calculator,  Backpack, Broken-In Running Shoes &amp; a Mask</a:t>
            </a:r>
            <a:endParaRPr b="0" i="0" sz="1700" u="none" cap="none" strike="noStrike">
              <a:solidFill>
                <a:srgbClr val="000000"/>
              </a:solidFill>
              <a:latin typeface="Arial"/>
              <a:ea typeface="Arial"/>
              <a:cs typeface="Arial"/>
              <a:sym typeface="Arial"/>
            </a:endParaRPr>
          </a:p>
          <a:p>
            <a:pPr indent="-172085" lvl="0" marL="184785" marR="0" rtl="0" algn="l">
              <a:lnSpc>
                <a:spcPct val="100000"/>
              </a:lnSpc>
              <a:spcBef>
                <a:spcPts val="1200"/>
              </a:spcBef>
              <a:spcAft>
                <a:spcPts val="0"/>
              </a:spcAft>
              <a:buClr>
                <a:srgbClr val="4A71AA"/>
              </a:buClr>
              <a:buSzPts val="1700"/>
              <a:buFont typeface="Arial"/>
              <a:buChar char="•"/>
            </a:pPr>
            <a:r>
              <a:rPr b="0" i="0" lang="en-US" sz="1700" u="none" cap="none" strike="noStrike">
                <a:solidFill>
                  <a:srgbClr val="477EB2"/>
                </a:solidFill>
                <a:latin typeface="Arial"/>
                <a:ea typeface="Arial"/>
                <a:cs typeface="Arial"/>
                <a:sym typeface="Arial"/>
              </a:rPr>
              <a:t>Eat Breakfast!!</a:t>
            </a:r>
            <a:endParaRPr b="0" i="0" sz="1700" u="none" cap="none" strike="noStrike">
              <a:solidFill>
                <a:srgbClr val="000000"/>
              </a:solidFill>
              <a:latin typeface="Arial"/>
              <a:ea typeface="Arial"/>
              <a:cs typeface="Arial"/>
              <a:sym typeface="Arial"/>
            </a:endParaRPr>
          </a:p>
          <a:p>
            <a:pPr indent="-172085" lvl="0" marL="184785" marR="338455" rtl="0" algn="l">
              <a:lnSpc>
                <a:spcPct val="100000"/>
              </a:lnSpc>
              <a:spcBef>
                <a:spcPts val="1200"/>
              </a:spcBef>
              <a:spcAft>
                <a:spcPts val="0"/>
              </a:spcAft>
              <a:buClr>
                <a:srgbClr val="4A71AA"/>
              </a:buClr>
              <a:buSzPts val="1700"/>
              <a:buFont typeface="Arial"/>
              <a:buChar char="•"/>
            </a:pPr>
            <a:r>
              <a:rPr b="0" i="0" lang="en-US" sz="1700" u="none" cap="none" strike="noStrike">
                <a:solidFill>
                  <a:srgbClr val="477EB2"/>
                </a:solidFill>
                <a:latin typeface="Arial"/>
                <a:ea typeface="Arial"/>
                <a:cs typeface="Arial"/>
                <a:sym typeface="Arial"/>
              </a:rPr>
              <a:t>Report To </a:t>
            </a:r>
            <a:r>
              <a:rPr b="1" i="0" lang="en-US" sz="1700" u="sng" cap="none" strike="noStrike">
                <a:solidFill>
                  <a:srgbClr val="477EB2"/>
                </a:solidFill>
                <a:latin typeface="Arial"/>
                <a:ea typeface="Arial"/>
                <a:cs typeface="Arial"/>
                <a:sym typeface="Arial"/>
              </a:rPr>
              <a:t>Alumni  Hall</a:t>
            </a:r>
            <a:r>
              <a:rPr b="1" i="0" lang="en-US" sz="1700" u="none" cap="none" strike="noStrike">
                <a:solidFill>
                  <a:srgbClr val="477EB2"/>
                </a:solidFill>
                <a:latin typeface="Arial"/>
                <a:ea typeface="Arial"/>
                <a:cs typeface="Arial"/>
                <a:sym typeface="Arial"/>
              </a:rPr>
              <a:t> </a:t>
            </a:r>
            <a:r>
              <a:rPr b="0" i="0" lang="en-US" sz="1700" u="none" cap="none" strike="noStrike">
                <a:solidFill>
                  <a:srgbClr val="477EB2"/>
                </a:solidFill>
                <a:latin typeface="Arial"/>
                <a:ea typeface="Arial"/>
                <a:cs typeface="Arial"/>
                <a:sym typeface="Arial"/>
              </a:rPr>
              <a:t>At Designated  Time</a:t>
            </a:r>
            <a:endParaRPr/>
          </a:p>
          <a:p>
            <a:pPr indent="-172085" lvl="0" marL="184785" marR="338455" rtl="0" algn="l">
              <a:lnSpc>
                <a:spcPct val="100000"/>
              </a:lnSpc>
              <a:spcBef>
                <a:spcPts val="1200"/>
              </a:spcBef>
              <a:spcAft>
                <a:spcPts val="0"/>
              </a:spcAft>
              <a:buClr>
                <a:srgbClr val="4A71AA"/>
              </a:buClr>
              <a:buSzPts val="1700"/>
              <a:buFont typeface="Arial"/>
              <a:buChar char="•"/>
            </a:pPr>
            <a:r>
              <a:rPr b="0" i="0" lang="en-US" sz="1700" u="none" cap="none" strike="noStrike">
                <a:solidFill>
                  <a:srgbClr val="477EB2"/>
                </a:solidFill>
                <a:latin typeface="Arial"/>
                <a:ea typeface="Arial"/>
                <a:cs typeface="Arial"/>
                <a:sym typeface="Arial"/>
              </a:rPr>
              <a:t>Lunch &amp; snacks provided by USNA</a:t>
            </a:r>
            <a:endParaRPr b="0" i="0" sz="1700" u="none" cap="none" strike="noStrike">
              <a:solidFill>
                <a:srgbClr val="000000"/>
              </a:solidFill>
              <a:latin typeface="Arial"/>
              <a:ea typeface="Arial"/>
              <a:cs typeface="Arial"/>
              <a:sym typeface="Arial"/>
            </a:endParaRPr>
          </a:p>
        </p:txBody>
      </p:sp>
      <p:sp>
        <p:nvSpPr>
          <p:cNvPr id="193" name="Google Shape;193;p15"/>
          <p:cNvSpPr txBox="1"/>
          <p:nvPr>
            <p:ph type="title"/>
          </p:nvPr>
        </p:nvSpPr>
        <p:spPr>
          <a:xfrm>
            <a:off x="233670" y="62394"/>
            <a:ext cx="3814080" cy="57404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a:t>I-DAY Plebe Info</a:t>
            </a:r>
            <a:endParaRPr/>
          </a:p>
        </p:txBody>
      </p:sp>
      <p:sp>
        <p:nvSpPr>
          <p:cNvPr id="194" name="Google Shape;194;p15"/>
          <p:cNvSpPr/>
          <p:nvPr/>
        </p:nvSpPr>
        <p:spPr>
          <a:xfrm>
            <a:off x="6102228" y="175691"/>
            <a:ext cx="2737446" cy="1270968"/>
          </a:xfrm>
          <a:prstGeom prst="rect">
            <a:avLst/>
          </a:prstGeom>
          <a:blipFill rotWithShape="1">
            <a:blip r:embed="rId3">
              <a:alphaModFix/>
            </a:blip>
            <a:stretch>
              <a:fillRect b="0" l="0" r="0" t="-38163"/>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5" name="Google Shape;195;p15"/>
          <p:cNvSpPr/>
          <p:nvPr/>
        </p:nvSpPr>
        <p:spPr>
          <a:xfrm>
            <a:off x="8935211" y="2572511"/>
            <a:ext cx="125095" cy="2072639"/>
          </a:xfrm>
          <a:custGeom>
            <a:rect b="b" l="l" r="r" t="t"/>
            <a:pathLst>
              <a:path extrusionOk="0" h="2072639" w="125095">
                <a:moveTo>
                  <a:pt x="124968" y="0"/>
                </a:moveTo>
                <a:lnTo>
                  <a:pt x="0" y="0"/>
                </a:lnTo>
                <a:lnTo>
                  <a:pt x="0" y="2072639"/>
                </a:lnTo>
                <a:lnTo>
                  <a:pt x="124968" y="2072639"/>
                </a:lnTo>
                <a:lnTo>
                  <a:pt x="124968"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6" name="Google Shape;196;p15"/>
          <p:cNvSpPr/>
          <p:nvPr/>
        </p:nvSpPr>
        <p:spPr>
          <a:xfrm>
            <a:off x="6301471" y="1579295"/>
            <a:ext cx="2447033" cy="1631181"/>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7" name="Google Shape;197;p15"/>
          <p:cNvSpPr/>
          <p:nvPr/>
        </p:nvSpPr>
        <p:spPr>
          <a:xfrm>
            <a:off x="3522711" y="739646"/>
            <a:ext cx="2284641" cy="2153411"/>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198" name="Google Shape;198;p15"/>
          <p:cNvPicPr preferRelativeResize="0"/>
          <p:nvPr/>
        </p:nvPicPr>
        <p:blipFill rotWithShape="1">
          <a:blip r:embed="rId6">
            <a:alphaModFix/>
          </a:blip>
          <a:srcRect b="0" l="0" r="0" t="0"/>
          <a:stretch/>
        </p:blipFill>
        <p:spPr>
          <a:xfrm>
            <a:off x="6581239" y="3343112"/>
            <a:ext cx="1450974" cy="1450974"/>
          </a:xfrm>
          <a:prstGeom prst="rect">
            <a:avLst/>
          </a:prstGeom>
          <a:noFill/>
          <a:ln>
            <a:noFill/>
          </a:ln>
        </p:spPr>
      </p:pic>
      <p:pic>
        <p:nvPicPr>
          <p:cNvPr id="199" name="Google Shape;199;p15"/>
          <p:cNvPicPr preferRelativeResize="0"/>
          <p:nvPr/>
        </p:nvPicPr>
        <p:blipFill rotWithShape="1">
          <a:blip r:embed="rId7">
            <a:alphaModFix/>
          </a:blip>
          <a:srcRect b="0" l="0" r="0" t="0"/>
          <a:stretch/>
        </p:blipFill>
        <p:spPr>
          <a:xfrm>
            <a:off x="3879278" y="3067673"/>
            <a:ext cx="1826607" cy="172641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6"/>
          <p:cNvSpPr/>
          <p:nvPr/>
        </p:nvSpPr>
        <p:spPr>
          <a:xfrm>
            <a:off x="4572761" y="1206246"/>
            <a:ext cx="0" cy="2336800"/>
          </a:xfrm>
          <a:custGeom>
            <a:rect b="b" l="l" r="r" t="t"/>
            <a:pathLst>
              <a:path extrusionOk="0" h="2336800" w="120000">
                <a:moveTo>
                  <a:pt x="0" y="0"/>
                </a:moveTo>
                <a:lnTo>
                  <a:pt x="0" y="2336279"/>
                </a:lnTo>
              </a:path>
            </a:pathLst>
          </a:custGeom>
          <a:noFill/>
          <a:ln cap="flat" cmpd="sng" w="2285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5" name="Google Shape;205;p16"/>
          <p:cNvSpPr/>
          <p:nvPr/>
        </p:nvSpPr>
        <p:spPr>
          <a:xfrm>
            <a:off x="677418" y="910589"/>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6" name="Google Shape;206;p16"/>
          <p:cNvSpPr txBox="1"/>
          <p:nvPr/>
        </p:nvSpPr>
        <p:spPr>
          <a:xfrm>
            <a:off x="458938" y="1144004"/>
            <a:ext cx="3787140" cy="3167380"/>
          </a:xfrm>
          <a:prstGeom prst="rect">
            <a:avLst/>
          </a:prstGeom>
          <a:noFill/>
          <a:ln>
            <a:noFill/>
          </a:ln>
        </p:spPr>
        <p:txBody>
          <a:bodyPr anchorCtr="0" anchor="t" bIns="0" lIns="0" spcFirstLastPara="1" rIns="0" wrap="square" tIns="39350">
            <a:noAutofit/>
          </a:bodyPr>
          <a:lstStyle/>
          <a:p>
            <a:pPr indent="-172085" lvl="0" marL="184785" marR="288925" rtl="0" algn="l">
              <a:lnSpc>
                <a:spcPct val="108124"/>
              </a:lnSpc>
              <a:spcBef>
                <a:spcPts val="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Plebes Love Pictures, Notes &amp; News  From Home</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4A71AA"/>
              </a:buClr>
              <a:buSzPts val="1550"/>
              <a:buFont typeface="Arial"/>
              <a:buNone/>
            </a:pPr>
            <a:r>
              <a:t/>
            </a:r>
            <a:endParaRPr b="0" i="0" sz="1550" u="none" cap="none" strike="noStrike">
              <a:solidFill>
                <a:srgbClr val="000000"/>
              </a:solidFill>
              <a:latin typeface="Times New Roman"/>
              <a:ea typeface="Times New Roman"/>
              <a:cs typeface="Times New Roman"/>
              <a:sym typeface="Times New Roman"/>
            </a:endParaRPr>
          </a:p>
          <a:p>
            <a:pPr indent="-172085" lvl="0" marL="184785" marR="5080" rtl="0" algn="l">
              <a:lnSpc>
                <a:spcPct val="108124"/>
              </a:lnSpc>
              <a:spcBef>
                <a:spcPts val="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Detailers Inspect Package Contents But  Will Not Open Sealed Envelopes</a:t>
            </a:r>
            <a:endParaRPr b="0" i="0" sz="1600" u="none" cap="none" strike="noStrike">
              <a:solidFill>
                <a:srgbClr val="000000"/>
              </a:solidFill>
              <a:latin typeface="Arial"/>
              <a:ea typeface="Arial"/>
              <a:cs typeface="Arial"/>
              <a:sym typeface="Arial"/>
            </a:endParaRPr>
          </a:p>
          <a:p>
            <a:pPr indent="-172085" lvl="0" marL="184785" marR="0" rtl="0" algn="l">
              <a:lnSpc>
                <a:spcPct val="100000"/>
              </a:lnSpc>
              <a:spcBef>
                <a:spcPts val="158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Packages Arrive Sooner Than Letters</a:t>
            </a:r>
            <a:endParaRPr b="0" i="0" sz="1600" u="none" cap="none" strike="noStrike">
              <a:solidFill>
                <a:srgbClr val="000000"/>
              </a:solidFill>
              <a:latin typeface="Arial"/>
              <a:ea typeface="Arial"/>
              <a:cs typeface="Arial"/>
              <a:sym typeface="Arial"/>
            </a:endParaRPr>
          </a:p>
          <a:p>
            <a:pPr indent="-172085" lvl="0" marL="184785" marR="0" rtl="0" algn="l">
              <a:lnSpc>
                <a:spcPct val="100000"/>
              </a:lnSpc>
              <a:spcBef>
                <a:spcPts val="1605"/>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Send Healthy One-Serve Snacks</a:t>
            </a:r>
            <a:endParaRPr b="0" i="0" sz="1600" u="none" cap="none" strike="noStrike">
              <a:solidFill>
                <a:srgbClr val="000000"/>
              </a:solidFill>
              <a:latin typeface="Arial"/>
              <a:ea typeface="Arial"/>
              <a:cs typeface="Arial"/>
              <a:sym typeface="Arial"/>
            </a:endParaRPr>
          </a:p>
          <a:p>
            <a:pPr indent="-172085" lvl="0" marL="184785" marR="0" rtl="0" algn="l">
              <a:lnSpc>
                <a:spcPct val="100000"/>
              </a:lnSpc>
              <a:spcBef>
                <a:spcPts val="161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Send Small Containers That Seal</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40"/>
              </a:spcBef>
              <a:spcAft>
                <a:spcPts val="0"/>
              </a:spcAft>
              <a:buClr>
                <a:srgbClr val="4A71AA"/>
              </a:buClr>
              <a:buSzPts val="1550"/>
              <a:buFont typeface="Arial"/>
              <a:buNone/>
            </a:pPr>
            <a:r>
              <a:t/>
            </a:r>
            <a:endParaRPr b="0" i="0" sz="1550" u="none" cap="none" strike="noStrike">
              <a:solidFill>
                <a:srgbClr val="000000"/>
              </a:solidFill>
              <a:latin typeface="Times New Roman"/>
              <a:ea typeface="Times New Roman"/>
              <a:cs typeface="Times New Roman"/>
              <a:sym typeface="Times New Roman"/>
            </a:endParaRPr>
          </a:p>
          <a:p>
            <a:pPr indent="-172085" lvl="0" marL="184785" marR="579120" rtl="0" algn="l">
              <a:lnSpc>
                <a:spcPct val="108124"/>
              </a:lnSpc>
              <a:spcBef>
                <a:spcPts val="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Send Extra Care Packages to the  Chaplain for “Any Plebe”</a:t>
            </a:r>
            <a:endParaRPr b="0" i="0" sz="1600" u="none" cap="none" strike="noStrike">
              <a:solidFill>
                <a:srgbClr val="000000"/>
              </a:solidFill>
              <a:latin typeface="Arial"/>
              <a:ea typeface="Arial"/>
              <a:cs typeface="Arial"/>
              <a:sym typeface="Arial"/>
            </a:endParaRPr>
          </a:p>
        </p:txBody>
      </p:sp>
      <p:sp>
        <p:nvSpPr>
          <p:cNvPr id="207" name="Google Shape;207;p16"/>
          <p:cNvSpPr txBox="1"/>
          <p:nvPr/>
        </p:nvSpPr>
        <p:spPr>
          <a:xfrm>
            <a:off x="4897924" y="1144004"/>
            <a:ext cx="4095149" cy="2112010"/>
          </a:xfrm>
          <a:prstGeom prst="rect">
            <a:avLst/>
          </a:prstGeom>
          <a:noFill/>
          <a:ln>
            <a:noFill/>
          </a:ln>
        </p:spPr>
        <p:txBody>
          <a:bodyPr anchorCtr="0" anchor="t" bIns="0" lIns="0" spcFirstLastPara="1" rIns="0" wrap="square" tIns="81900">
            <a:noAutofit/>
          </a:bodyPr>
          <a:lstStyle/>
          <a:p>
            <a:pPr indent="0" lvl="0" marL="12700" marR="0" rtl="0" algn="l">
              <a:lnSpc>
                <a:spcPct val="100000"/>
              </a:lnSpc>
              <a:spcBef>
                <a:spcPts val="0"/>
              </a:spcBef>
              <a:spcAft>
                <a:spcPts val="0"/>
              </a:spcAft>
              <a:buClr>
                <a:srgbClr val="000000"/>
              </a:buClr>
              <a:buSzPts val="2600"/>
              <a:buFont typeface="Arial"/>
              <a:buNone/>
            </a:pPr>
            <a:r>
              <a:rPr b="1" i="1" lang="en-US" sz="2600" u="none" cap="none" strike="noStrike">
                <a:solidFill>
                  <a:srgbClr val="477EB2"/>
                </a:solidFill>
                <a:latin typeface="Arial"/>
                <a:ea typeface="Arial"/>
                <a:cs typeface="Arial"/>
                <a:sym typeface="Arial"/>
              </a:rPr>
              <a:t>DO NOT</a:t>
            </a:r>
            <a:endParaRPr b="0" i="0" sz="2600" u="none" cap="none" strike="noStrike">
              <a:solidFill>
                <a:srgbClr val="000000"/>
              </a:solidFill>
              <a:latin typeface="Arial"/>
              <a:ea typeface="Arial"/>
              <a:cs typeface="Arial"/>
              <a:sym typeface="Arial"/>
            </a:endParaRPr>
          </a:p>
          <a:p>
            <a:pPr indent="-172085" lvl="0" marL="253365" marR="815339" rtl="0" algn="l">
              <a:lnSpc>
                <a:spcPct val="108124"/>
              </a:lnSpc>
              <a:spcBef>
                <a:spcPts val="545"/>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Send Contraband – Junk Food,  Electronics, Flashlights</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4A71AA"/>
              </a:buClr>
              <a:buSzPts val="1550"/>
              <a:buFont typeface="Arial"/>
              <a:buNone/>
            </a:pPr>
            <a:r>
              <a:t/>
            </a:r>
            <a:endParaRPr b="0" i="0" sz="1550" u="none" cap="none" strike="noStrike">
              <a:solidFill>
                <a:srgbClr val="000000"/>
              </a:solidFill>
              <a:latin typeface="Times New Roman"/>
              <a:ea typeface="Times New Roman"/>
              <a:cs typeface="Times New Roman"/>
              <a:sym typeface="Times New Roman"/>
            </a:endParaRPr>
          </a:p>
          <a:p>
            <a:pPr indent="-172085" lvl="0" marL="253365" marR="5080" rtl="0" algn="l">
              <a:lnSpc>
                <a:spcPct val="108124"/>
              </a:lnSpc>
              <a:spcBef>
                <a:spcPts val="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Send Confetti or Anything That Requires  Clean-Up</a:t>
            </a:r>
            <a:endParaRPr b="0" i="0" sz="1600" u="none" cap="none" strike="noStrike">
              <a:solidFill>
                <a:srgbClr val="000000"/>
              </a:solidFill>
              <a:latin typeface="Arial"/>
              <a:ea typeface="Arial"/>
              <a:cs typeface="Arial"/>
              <a:sym typeface="Arial"/>
            </a:endParaRPr>
          </a:p>
          <a:p>
            <a:pPr indent="-172085" lvl="0" marL="253365" marR="0" rtl="0" algn="l">
              <a:lnSpc>
                <a:spcPct val="100000"/>
              </a:lnSpc>
              <a:spcBef>
                <a:spcPts val="158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Draw Attention to Your Plebe</a:t>
            </a:r>
            <a:endParaRPr b="0" i="0" sz="1600" u="none" cap="none" strike="noStrike">
              <a:solidFill>
                <a:srgbClr val="000000"/>
              </a:solidFill>
              <a:latin typeface="Arial"/>
              <a:ea typeface="Arial"/>
              <a:cs typeface="Arial"/>
              <a:sym typeface="Arial"/>
            </a:endParaRPr>
          </a:p>
        </p:txBody>
      </p:sp>
      <p:sp>
        <p:nvSpPr>
          <p:cNvPr id="208" name="Google Shape;208;p16"/>
          <p:cNvSpPr txBox="1"/>
          <p:nvPr>
            <p:ph type="title"/>
          </p:nvPr>
        </p:nvSpPr>
        <p:spPr>
          <a:xfrm>
            <a:off x="176276" y="175691"/>
            <a:ext cx="8436610" cy="57404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a:t>Plebe Summer – Mail &amp; Care Packages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7"/>
          <p:cNvSpPr/>
          <p:nvPr/>
        </p:nvSpPr>
        <p:spPr>
          <a:xfrm>
            <a:off x="677418" y="910589"/>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4" name="Google Shape;214;p17"/>
          <p:cNvSpPr txBox="1"/>
          <p:nvPr>
            <p:ph type="title"/>
          </p:nvPr>
        </p:nvSpPr>
        <p:spPr>
          <a:xfrm>
            <a:off x="176276" y="175691"/>
            <a:ext cx="8436610" cy="57404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a:t>Plebe Summer – Mail &amp; Care Packages</a:t>
            </a:r>
            <a:endParaRPr/>
          </a:p>
        </p:txBody>
      </p:sp>
      <p:pic>
        <p:nvPicPr>
          <p:cNvPr id="215" name="Google Shape;215;p17"/>
          <p:cNvPicPr preferRelativeResize="0"/>
          <p:nvPr/>
        </p:nvPicPr>
        <p:blipFill rotWithShape="1">
          <a:blip r:embed="rId3">
            <a:alphaModFix/>
          </a:blip>
          <a:srcRect b="0" l="0" r="0" t="26628"/>
          <a:stretch/>
        </p:blipFill>
        <p:spPr>
          <a:xfrm>
            <a:off x="1338725" y="1154818"/>
            <a:ext cx="6700044" cy="3442030"/>
          </a:xfrm>
          <a:prstGeom prst="rect">
            <a:avLst/>
          </a:prstGeom>
          <a:noFill/>
          <a:ln cap="flat" cmpd="sng" w="57150">
            <a:solidFill>
              <a:schemeClr val="dk2"/>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8"/>
          <p:cNvSpPr/>
          <p:nvPr/>
        </p:nvSpPr>
        <p:spPr>
          <a:xfrm>
            <a:off x="4572761" y="1206246"/>
            <a:ext cx="0" cy="2336800"/>
          </a:xfrm>
          <a:custGeom>
            <a:rect b="b" l="l" r="r" t="t"/>
            <a:pathLst>
              <a:path extrusionOk="0" h="2336800" w="120000">
                <a:moveTo>
                  <a:pt x="0" y="0"/>
                </a:moveTo>
                <a:lnTo>
                  <a:pt x="0" y="2336279"/>
                </a:lnTo>
              </a:path>
            </a:pathLst>
          </a:custGeom>
          <a:noFill/>
          <a:ln cap="flat" cmpd="sng" w="2285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1" name="Google Shape;221;p18"/>
          <p:cNvSpPr/>
          <p:nvPr/>
        </p:nvSpPr>
        <p:spPr>
          <a:xfrm>
            <a:off x="677418" y="910589"/>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2" name="Google Shape;222;p18"/>
          <p:cNvSpPr txBox="1"/>
          <p:nvPr/>
        </p:nvSpPr>
        <p:spPr>
          <a:xfrm>
            <a:off x="663955" y="836577"/>
            <a:ext cx="3677920" cy="3443604"/>
          </a:xfrm>
          <a:prstGeom prst="rect">
            <a:avLst/>
          </a:prstGeom>
          <a:noFill/>
          <a:ln>
            <a:noFill/>
          </a:ln>
        </p:spPr>
        <p:txBody>
          <a:bodyPr anchorCtr="0" anchor="t" bIns="0" lIns="0" spcFirstLastPara="1" rIns="0" wrap="square" tIns="163175">
            <a:noAutofit/>
          </a:bodyPr>
          <a:lstStyle/>
          <a:p>
            <a:pPr indent="0" lvl="0" marL="12700" marR="0" rtl="0" algn="l">
              <a:lnSpc>
                <a:spcPct val="100000"/>
              </a:lnSpc>
              <a:spcBef>
                <a:spcPts val="0"/>
              </a:spcBef>
              <a:spcAft>
                <a:spcPts val="0"/>
              </a:spcAft>
              <a:buClr>
                <a:srgbClr val="000000"/>
              </a:buClr>
              <a:buSzPts val="2000"/>
              <a:buFont typeface="Arial"/>
              <a:buNone/>
            </a:pPr>
            <a:r>
              <a:rPr b="1" i="0" lang="en-US" sz="2000" u="none" cap="none" strike="noStrike">
                <a:solidFill>
                  <a:srgbClr val="477EB2"/>
                </a:solidFill>
                <a:latin typeface="Arial"/>
                <a:ea typeface="Arial"/>
                <a:cs typeface="Arial"/>
                <a:sym typeface="Arial"/>
              </a:rPr>
              <a:t>PARENTS - TO DO</a:t>
            </a:r>
            <a:endParaRPr b="0" i="0" sz="2000" u="none" cap="none" strike="noStrike">
              <a:solidFill>
                <a:srgbClr val="000000"/>
              </a:solidFill>
              <a:latin typeface="Arial"/>
              <a:ea typeface="Arial"/>
              <a:cs typeface="Arial"/>
              <a:sym typeface="Arial"/>
            </a:endParaRPr>
          </a:p>
          <a:p>
            <a:pPr indent="-172085" lvl="0" marL="231775" marR="133350" rtl="0" algn="l">
              <a:lnSpc>
                <a:spcPct val="107857"/>
              </a:lnSpc>
              <a:spcBef>
                <a:spcPts val="1030"/>
              </a:spcBef>
              <a:spcAft>
                <a:spcPts val="0"/>
              </a:spcAft>
              <a:buClr>
                <a:srgbClr val="4A71AA"/>
              </a:buClr>
              <a:buSzPts val="1400"/>
              <a:buFont typeface="Arial"/>
              <a:buChar char="•"/>
            </a:pPr>
            <a:r>
              <a:rPr b="0" i="0" lang="en-US" sz="1400" u="none" cap="none" strike="noStrike">
                <a:solidFill>
                  <a:srgbClr val="477EB2"/>
                </a:solidFill>
                <a:latin typeface="Arial"/>
                <a:ea typeface="Arial"/>
                <a:cs typeface="Arial"/>
                <a:sym typeface="Arial"/>
              </a:rPr>
              <a:t>Be Available At Designated Call Times – It  May Be A Time Range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0"/>
              </a:spcBef>
              <a:spcAft>
                <a:spcPts val="0"/>
              </a:spcAft>
              <a:buClr>
                <a:srgbClr val="4A71AA"/>
              </a:buClr>
              <a:buSzPts val="1550"/>
              <a:buFont typeface="Arial"/>
              <a:buNone/>
            </a:pPr>
            <a:r>
              <a:t/>
            </a:r>
            <a:endParaRPr b="0" i="0" sz="1550" u="none" cap="none" strike="noStrike">
              <a:solidFill>
                <a:srgbClr val="000000"/>
              </a:solidFill>
              <a:latin typeface="Times New Roman"/>
              <a:ea typeface="Times New Roman"/>
              <a:cs typeface="Times New Roman"/>
              <a:sym typeface="Times New Roman"/>
            </a:endParaRPr>
          </a:p>
          <a:p>
            <a:pPr indent="-172085" lvl="0" marL="231775" marR="143510" rtl="0" algn="l">
              <a:lnSpc>
                <a:spcPct val="107857"/>
              </a:lnSpc>
              <a:spcBef>
                <a:spcPts val="0"/>
              </a:spcBef>
              <a:spcAft>
                <a:spcPts val="0"/>
              </a:spcAft>
              <a:buClr>
                <a:srgbClr val="4A71AA"/>
              </a:buClr>
              <a:buSzPts val="1400"/>
              <a:buFont typeface="Arial"/>
              <a:buChar char="•"/>
            </a:pPr>
            <a:r>
              <a:rPr b="0" i="0" lang="en-US" sz="1400" u="none" cap="none" strike="noStrike">
                <a:solidFill>
                  <a:srgbClr val="477EB2"/>
                </a:solidFill>
                <a:latin typeface="Arial"/>
                <a:ea typeface="Arial"/>
                <a:cs typeface="Arial"/>
                <a:sym typeface="Arial"/>
              </a:rPr>
              <a:t>Practice “Conference Calls” In Advance, If  Applicable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0"/>
              </a:spcBef>
              <a:spcAft>
                <a:spcPts val="0"/>
              </a:spcAft>
              <a:buClr>
                <a:srgbClr val="4A71AA"/>
              </a:buClr>
              <a:buSzPts val="1550"/>
              <a:buFont typeface="Arial"/>
              <a:buNone/>
            </a:pPr>
            <a:r>
              <a:t/>
            </a:r>
            <a:endParaRPr b="0" i="0" sz="1550" u="none" cap="none" strike="noStrike">
              <a:solidFill>
                <a:srgbClr val="000000"/>
              </a:solidFill>
              <a:latin typeface="Times New Roman"/>
              <a:ea typeface="Times New Roman"/>
              <a:cs typeface="Times New Roman"/>
              <a:sym typeface="Times New Roman"/>
            </a:endParaRPr>
          </a:p>
          <a:p>
            <a:pPr indent="-172085" lvl="0" marL="231775" marR="5080" rtl="0" algn="l">
              <a:lnSpc>
                <a:spcPct val="107857"/>
              </a:lnSpc>
              <a:spcBef>
                <a:spcPts val="5"/>
              </a:spcBef>
              <a:spcAft>
                <a:spcPts val="0"/>
              </a:spcAft>
              <a:buClr>
                <a:srgbClr val="4A71AA"/>
              </a:buClr>
              <a:buSzPts val="1400"/>
              <a:buFont typeface="Arial"/>
              <a:buChar char="•"/>
            </a:pPr>
            <a:r>
              <a:rPr b="0" i="0" lang="en-US" sz="1400" u="none" cap="none" strike="noStrike">
                <a:solidFill>
                  <a:srgbClr val="477EB2"/>
                </a:solidFill>
                <a:latin typeface="Arial"/>
                <a:ea typeface="Arial"/>
                <a:cs typeface="Arial"/>
                <a:sym typeface="Arial"/>
              </a:rPr>
              <a:t>Keep a List of Discussion Topics For the  Call - Local News, Updates on Friends, Etc.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0"/>
              </a:spcBef>
              <a:spcAft>
                <a:spcPts val="0"/>
              </a:spcAft>
              <a:buClr>
                <a:srgbClr val="4A71AA"/>
              </a:buClr>
              <a:buSzPts val="1550"/>
              <a:buFont typeface="Arial"/>
              <a:buNone/>
            </a:pPr>
            <a:r>
              <a:t/>
            </a:r>
            <a:endParaRPr b="0" i="0" sz="1550" u="none" cap="none" strike="noStrike">
              <a:solidFill>
                <a:srgbClr val="000000"/>
              </a:solidFill>
              <a:latin typeface="Times New Roman"/>
              <a:ea typeface="Times New Roman"/>
              <a:cs typeface="Times New Roman"/>
              <a:sym typeface="Times New Roman"/>
            </a:endParaRPr>
          </a:p>
          <a:p>
            <a:pPr indent="-172085" lvl="0" marL="231775" marR="190500" rtl="0" algn="l">
              <a:lnSpc>
                <a:spcPct val="107857"/>
              </a:lnSpc>
              <a:spcBef>
                <a:spcPts val="0"/>
              </a:spcBef>
              <a:spcAft>
                <a:spcPts val="0"/>
              </a:spcAft>
              <a:buClr>
                <a:srgbClr val="4A71AA"/>
              </a:buClr>
              <a:buSzPts val="1400"/>
              <a:buFont typeface="Arial"/>
              <a:buChar char="•"/>
            </a:pPr>
            <a:r>
              <a:rPr b="0" i="0" lang="en-US" sz="1400" u="none" cap="none" strike="noStrike">
                <a:solidFill>
                  <a:srgbClr val="477EB2"/>
                </a:solidFill>
                <a:latin typeface="Arial"/>
                <a:ea typeface="Arial"/>
                <a:cs typeface="Arial"/>
                <a:sym typeface="Arial"/>
              </a:rPr>
              <a:t>Keep Questions Simple – Ask About New  Friends, Food, Roommates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0"/>
              </a:spcBef>
              <a:spcAft>
                <a:spcPts val="0"/>
              </a:spcAft>
              <a:buClr>
                <a:srgbClr val="4A71AA"/>
              </a:buClr>
              <a:buSzPts val="1550"/>
              <a:buFont typeface="Arial"/>
              <a:buNone/>
            </a:pPr>
            <a:r>
              <a:t/>
            </a:r>
            <a:endParaRPr b="0" i="0" sz="1550" u="none" cap="none" strike="noStrike">
              <a:solidFill>
                <a:srgbClr val="000000"/>
              </a:solidFill>
              <a:latin typeface="Times New Roman"/>
              <a:ea typeface="Times New Roman"/>
              <a:cs typeface="Times New Roman"/>
              <a:sym typeface="Times New Roman"/>
            </a:endParaRPr>
          </a:p>
          <a:p>
            <a:pPr indent="-172085" lvl="0" marL="231775" marR="72390" rtl="0" algn="l">
              <a:lnSpc>
                <a:spcPct val="107857"/>
              </a:lnSpc>
              <a:spcBef>
                <a:spcPts val="0"/>
              </a:spcBef>
              <a:spcAft>
                <a:spcPts val="0"/>
              </a:spcAft>
              <a:buClr>
                <a:srgbClr val="4A71AA"/>
              </a:buClr>
              <a:buSzPts val="1400"/>
              <a:buFont typeface="Arial"/>
              <a:buChar char="•"/>
            </a:pPr>
            <a:r>
              <a:rPr b="0" i="0" lang="en-US" sz="1400" u="none" cap="none" strike="noStrike">
                <a:solidFill>
                  <a:srgbClr val="477EB2"/>
                </a:solidFill>
                <a:latin typeface="Arial"/>
                <a:ea typeface="Arial"/>
                <a:cs typeface="Arial"/>
                <a:sym typeface="Arial"/>
              </a:rPr>
              <a:t>Sometimes Reception Is Sketchy Since So  Many Plebes Are Calling At Once</a:t>
            </a:r>
            <a:endParaRPr b="0" i="0" sz="1400" u="none" cap="none" strike="noStrike">
              <a:solidFill>
                <a:srgbClr val="000000"/>
              </a:solidFill>
              <a:latin typeface="Arial"/>
              <a:ea typeface="Arial"/>
              <a:cs typeface="Arial"/>
              <a:sym typeface="Arial"/>
            </a:endParaRPr>
          </a:p>
        </p:txBody>
      </p:sp>
      <p:sp>
        <p:nvSpPr>
          <p:cNvPr id="223" name="Google Shape;223;p18"/>
          <p:cNvSpPr txBox="1"/>
          <p:nvPr/>
        </p:nvSpPr>
        <p:spPr>
          <a:xfrm>
            <a:off x="4947325" y="892968"/>
            <a:ext cx="3343275" cy="2216785"/>
          </a:xfrm>
          <a:prstGeom prst="rect">
            <a:avLst/>
          </a:prstGeom>
          <a:noFill/>
          <a:ln>
            <a:noFill/>
          </a:ln>
        </p:spPr>
        <p:txBody>
          <a:bodyPr anchorCtr="0" anchor="t" bIns="0" lIns="0" spcFirstLastPara="1" rIns="0" wrap="square" tIns="107300">
            <a:noAutofit/>
          </a:bodyPr>
          <a:lstStyle/>
          <a:p>
            <a:pPr indent="0" lvl="0" marL="12700" marR="0" rtl="0" algn="l">
              <a:lnSpc>
                <a:spcPct val="100000"/>
              </a:lnSpc>
              <a:spcBef>
                <a:spcPts val="0"/>
              </a:spcBef>
              <a:spcAft>
                <a:spcPts val="0"/>
              </a:spcAft>
              <a:buClr>
                <a:srgbClr val="000000"/>
              </a:buClr>
              <a:buSzPts val="2000"/>
              <a:buFont typeface="Arial"/>
              <a:buNone/>
            </a:pPr>
            <a:r>
              <a:rPr b="1" i="0" lang="en-US" sz="2000" u="none" cap="none" strike="noStrike">
                <a:solidFill>
                  <a:srgbClr val="477EB2"/>
                </a:solidFill>
                <a:latin typeface="Arial"/>
                <a:ea typeface="Arial"/>
                <a:cs typeface="Arial"/>
                <a:sym typeface="Arial"/>
              </a:rPr>
              <a:t>PHONE CALL PROCESS</a:t>
            </a:r>
            <a:endParaRPr b="0" i="0" sz="2000" u="none" cap="none" strike="noStrike">
              <a:solidFill>
                <a:srgbClr val="000000"/>
              </a:solidFill>
              <a:latin typeface="Arial"/>
              <a:ea typeface="Arial"/>
              <a:cs typeface="Arial"/>
              <a:sym typeface="Arial"/>
            </a:endParaRPr>
          </a:p>
          <a:p>
            <a:pPr indent="-172720" lvl="0" marL="214629" marR="0" rtl="0" algn="l">
              <a:lnSpc>
                <a:spcPct val="100000"/>
              </a:lnSpc>
              <a:spcBef>
                <a:spcPts val="520"/>
              </a:spcBef>
              <a:spcAft>
                <a:spcPts val="0"/>
              </a:spcAft>
              <a:buClr>
                <a:srgbClr val="4A71AA"/>
              </a:buClr>
              <a:buSzPts val="1400"/>
              <a:buFont typeface="Arial"/>
              <a:buChar char="•"/>
            </a:pPr>
            <a:r>
              <a:rPr b="0" i="0" lang="en-US" sz="1400" u="none" cap="none" strike="noStrike">
                <a:solidFill>
                  <a:srgbClr val="477EB2"/>
                </a:solidFill>
                <a:latin typeface="Arial"/>
                <a:ea typeface="Arial"/>
                <a:cs typeface="Arial"/>
                <a:sym typeface="Arial"/>
              </a:rPr>
              <a:t>Detailers Charge Cell Phones</a:t>
            </a:r>
            <a:endParaRPr b="0" i="0" sz="1400" u="none" cap="none" strike="noStrike">
              <a:solidFill>
                <a:srgbClr val="000000"/>
              </a:solidFill>
              <a:latin typeface="Arial"/>
              <a:ea typeface="Arial"/>
              <a:cs typeface="Arial"/>
              <a:sym typeface="Arial"/>
            </a:endParaRPr>
          </a:p>
          <a:p>
            <a:pPr indent="-172720" lvl="0" marL="214629" marR="0" rtl="0" algn="l">
              <a:lnSpc>
                <a:spcPct val="100000"/>
              </a:lnSpc>
              <a:spcBef>
                <a:spcPts val="1300"/>
              </a:spcBef>
              <a:spcAft>
                <a:spcPts val="0"/>
              </a:spcAft>
              <a:buClr>
                <a:srgbClr val="4A71AA"/>
              </a:buClr>
              <a:buSzPts val="1400"/>
              <a:buFont typeface="Arial"/>
              <a:buChar char="•"/>
            </a:pPr>
            <a:r>
              <a:rPr b="0" i="0" lang="en-US" sz="1400" u="none" cap="none" strike="noStrike">
                <a:solidFill>
                  <a:srgbClr val="477EB2"/>
                </a:solidFill>
                <a:latin typeface="Arial"/>
                <a:ea typeface="Arial"/>
                <a:cs typeface="Arial"/>
                <a:sym typeface="Arial"/>
              </a:rPr>
              <a:t>Plebes Line</a:t>
            </a:r>
            <a:r>
              <a:rPr lang="en-US">
                <a:solidFill>
                  <a:srgbClr val="477EB2"/>
                </a:solidFill>
              </a:rPr>
              <a:t> U</a:t>
            </a:r>
            <a:r>
              <a:rPr b="0" i="0" lang="en-US" sz="1400" u="none" cap="none" strike="noStrike">
                <a:solidFill>
                  <a:srgbClr val="477EB2"/>
                </a:solidFill>
                <a:latin typeface="Arial"/>
                <a:ea typeface="Arial"/>
                <a:cs typeface="Arial"/>
                <a:sym typeface="Arial"/>
              </a:rPr>
              <a:t>p on Field</a:t>
            </a:r>
            <a:endParaRPr b="0" i="0" sz="1400" u="none" cap="none" strike="noStrike">
              <a:solidFill>
                <a:srgbClr val="000000"/>
              </a:solidFill>
              <a:latin typeface="Arial"/>
              <a:ea typeface="Arial"/>
              <a:cs typeface="Arial"/>
              <a:sym typeface="Arial"/>
            </a:endParaRPr>
          </a:p>
          <a:p>
            <a:pPr indent="-172720" lvl="0" marL="214629" marR="0" rtl="0" algn="l">
              <a:lnSpc>
                <a:spcPct val="100000"/>
              </a:lnSpc>
              <a:spcBef>
                <a:spcPts val="1295"/>
              </a:spcBef>
              <a:spcAft>
                <a:spcPts val="0"/>
              </a:spcAft>
              <a:buClr>
                <a:srgbClr val="4A71AA"/>
              </a:buClr>
              <a:buSzPts val="1400"/>
              <a:buFont typeface="Arial"/>
              <a:buChar char="•"/>
            </a:pPr>
            <a:r>
              <a:rPr b="0" i="0" lang="en-US" sz="1400" u="none" cap="none" strike="noStrike">
                <a:solidFill>
                  <a:srgbClr val="477EB2"/>
                </a:solidFill>
                <a:latin typeface="Arial"/>
                <a:ea typeface="Arial"/>
                <a:cs typeface="Arial"/>
                <a:sym typeface="Arial"/>
              </a:rPr>
              <a:t>Plebes Call At A Designated Time</a:t>
            </a:r>
            <a:endParaRPr b="0" i="0" sz="1400" u="none" cap="none" strike="noStrike">
              <a:solidFill>
                <a:srgbClr val="000000"/>
              </a:solidFill>
              <a:latin typeface="Arial"/>
              <a:ea typeface="Arial"/>
              <a:cs typeface="Arial"/>
              <a:sym typeface="Arial"/>
            </a:endParaRPr>
          </a:p>
          <a:p>
            <a:pPr indent="-172720" lvl="0" marL="214629" marR="0" rtl="0" algn="l">
              <a:lnSpc>
                <a:spcPct val="100000"/>
              </a:lnSpc>
              <a:spcBef>
                <a:spcPts val="1295"/>
              </a:spcBef>
              <a:spcAft>
                <a:spcPts val="0"/>
              </a:spcAft>
              <a:buClr>
                <a:srgbClr val="4A71AA"/>
              </a:buClr>
              <a:buSzPts val="1400"/>
              <a:buFont typeface="Arial"/>
              <a:buChar char="•"/>
            </a:pPr>
            <a:r>
              <a:rPr b="0" i="0" lang="en-US" sz="1400" u="none" cap="none" strike="noStrike">
                <a:solidFill>
                  <a:srgbClr val="477EB2"/>
                </a:solidFill>
                <a:latin typeface="Arial"/>
                <a:ea typeface="Arial"/>
                <a:cs typeface="Arial"/>
                <a:sym typeface="Arial"/>
              </a:rPr>
              <a:t>Detailers Count Down Near End Of Call</a:t>
            </a:r>
            <a:endParaRPr b="0" i="0" sz="1400" u="none" cap="none" strike="noStrike">
              <a:solidFill>
                <a:srgbClr val="000000"/>
              </a:solidFill>
              <a:latin typeface="Arial"/>
              <a:ea typeface="Arial"/>
              <a:cs typeface="Arial"/>
              <a:sym typeface="Arial"/>
            </a:endParaRPr>
          </a:p>
          <a:p>
            <a:pPr indent="-172720" lvl="0" marL="214629" marR="0" rtl="0" algn="l">
              <a:lnSpc>
                <a:spcPct val="100000"/>
              </a:lnSpc>
              <a:spcBef>
                <a:spcPts val="1295"/>
              </a:spcBef>
              <a:spcAft>
                <a:spcPts val="0"/>
              </a:spcAft>
              <a:buClr>
                <a:srgbClr val="4A71AA"/>
              </a:buClr>
              <a:buSzPts val="1400"/>
              <a:buFont typeface="Arial"/>
              <a:buChar char="•"/>
            </a:pPr>
            <a:r>
              <a:rPr b="0" i="0" lang="en-US" sz="1400" u="none" cap="none" strike="noStrike">
                <a:solidFill>
                  <a:srgbClr val="477EB2"/>
                </a:solidFill>
                <a:latin typeface="Arial"/>
                <a:ea typeface="Arial"/>
                <a:cs typeface="Arial"/>
                <a:sym typeface="Arial"/>
              </a:rPr>
              <a:t>Calls End Exactly At Designated Time</a:t>
            </a:r>
            <a:endParaRPr b="0" i="0" sz="1400" u="none" cap="none" strike="noStrike">
              <a:solidFill>
                <a:srgbClr val="000000"/>
              </a:solidFill>
              <a:latin typeface="Arial"/>
              <a:ea typeface="Arial"/>
              <a:cs typeface="Arial"/>
              <a:sym typeface="Arial"/>
            </a:endParaRPr>
          </a:p>
        </p:txBody>
      </p:sp>
      <p:sp>
        <p:nvSpPr>
          <p:cNvPr id="224" name="Google Shape;224;p18"/>
          <p:cNvSpPr txBox="1"/>
          <p:nvPr>
            <p:ph type="title"/>
          </p:nvPr>
        </p:nvSpPr>
        <p:spPr>
          <a:xfrm>
            <a:off x="663575" y="175691"/>
            <a:ext cx="6223000" cy="57404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a:t>Plebe Summer - Phone Calls</a:t>
            </a:r>
            <a:endParaRPr/>
          </a:p>
        </p:txBody>
      </p:sp>
      <p:sp>
        <p:nvSpPr>
          <p:cNvPr id="225" name="Google Shape;225;p18"/>
          <p:cNvSpPr/>
          <p:nvPr/>
        </p:nvSpPr>
        <p:spPr>
          <a:xfrm>
            <a:off x="4806696" y="3134867"/>
            <a:ext cx="4136135" cy="179984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9"/>
          <p:cNvSpPr/>
          <p:nvPr/>
        </p:nvSpPr>
        <p:spPr>
          <a:xfrm>
            <a:off x="4572761" y="1206246"/>
            <a:ext cx="0" cy="2336800"/>
          </a:xfrm>
          <a:custGeom>
            <a:rect b="b" l="l" r="r" t="t"/>
            <a:pathLst>
              <a:path extrusionOk="0" h="2336800" w="120000">
                <a:moveTo>
                  <a:pt x="0" y="0"/>
                </a:moveTo>
                <a:lnTo>
                  <a:pt x="0" y="2336279"/>
                </a:lnTo>
              </a:path>
            </a:pathLst>
          </a:custGeom>
          <a:noFill/>
          <a:ln cap="flat" cmpd="sng" w="2285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1" name="Google Shape;231;p19"/>
          <p:cNvSpPr/>
          <p:nvPr/>
        </p:nvSpPr>
        <p:spPr>
          <a:xfrm>
            <a:off x="609654" y="737872"/>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2" name="Google Shape;232;p19"/>
          <p:cNvSpPr/>
          <p:nvPr/>
        </p:nvSpPr>
        <p:spPr>
          <a:xfrm>
            <a:off x="6438900" y="28955"/>
            <a:ext cx="2645663" cy="233015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3" name="Google Shape;233;p19"/>
          <p:cNvSpPr txBox="1"/>
          <p:nvPr/>
        </p:nvSpPr>
        <p:spPr>
          <a:xfrm>
            <a:off x="337757" y="877340"/>
            <a:ext cx="3980698" cy="4037560"/>
          </a:xfrm>
          <a:prstGeom prst="rect">
            <a:avLst/>
          </a:prstGeom>
          <a:noFill/>
          <a:ln>
            <a:noFill/>
          </a:ln>
        </p:spPr>
        <p:txBody>
          <a:bodyPr anchorCtr="0" anchor="t" bIns="0" lIns="0" spcFirstLastPara="1" rIns="0" wrap="square" tIns="12700">
            <a:noAutofit/>
          </a:bodyPr>
          <a:lstStyle/>
          <a:p>
            <a:pPr indent="-172085" lvl="0" marL="184785" marR="0" rtl="0" algn="l">
              <a:lnSpc>
                <a:spcPct val="100000"/>
              </a:lnSpc>
              <a:spcBef>
                <a:spcPts val="0"/>
              </a:spcBef>
              <a:spcAft>
                <a:spcPts val="0"/>
              </a:spcAft>
              <a:buClr>
                <a:srgbClr val="4A71AA"/>
              </a:buClr>
              <a:buSzPts val="1500"/>
              <a:buFont typeface="Arial"/>
              <a:buChar char="•"/>
            </a:pPr>
            <a:r>
              <a:rPr b="0" i="0" lang="en-US" sz="1500" u="none" cap="none" strike="noStrike">
                <a:solidFill>
                  <a:srgbClr val="477EB2"/>
                </a:solidFill>
                <a:latin typeface="Arial"/>
                <a:ea typeface="Arial"/>
                <a:cs typeface="Arial"/>
                <a:sym typeface="Arial"/>
              </a:rPr>
              <a:t>Bring the Family to PPW if Possible</a:t>
            </a:r>
            <a:endParaRPr b="0" i="0" sz="1500" u="none" cap="none" strike="noStrike">
              <a:solidFill>
                <a:srgbClr val="000000"/>
              </a:solidFill>
              <a:latin typeface="Arial"/>
              <a:ea typeface="Arial"/>
              <a:cs typeface="Arial"/>
              <a:sym typeface="Arial"/>
            </a:endParaRPr>
          </a:p>
          <a:p>
            <a:pPr indent="-172085" lvl="0" marL="184785" marR="0" rtl="0" algn="l">
              <a:lnSpc>
                <a:spcPct val="100000"/>
              </a:lnSpc>
              <a:spcBef>
                <a:spcPts val="1380"/>
              </a:spcBef>
              <a:spcAft>
                <a:spcPts val="0"/>
              </a:spcAft>
              <a:buClr>
                <a:srgbClr val="4A71AA"/>
              </a:buClr>
              <a:buSzPts val="1500"/>
              <a:buFont typeface="Arial"/>
              <a:buChar char="•"/>
            </a:pPr>
            <a:r>
              <a:rPr b="0" i="0" lang="en-US" sz="1500" u="none" cap="none" strike="noStrike">
                <a:solidFill>
                  <a:srgbClr val="477EB2"/>
                </a:solidFill>
                <a:latin typeface="Arial"/>
                <a:ea typeface="Arial"/>
                <a:cs typeface="Arial"/>
                <a:sym typeface="Arial"/>
              </a:rPr>
              <a:t>Watch Plebes Drills–Bancroft Hall</a:t>
            </a:r>
            <a:endParaRPr b="0" i="0" sz="1500" u="none" cap="none" strike="noStrike">
              <a:solidFill>
                <a:srgbClr val="000000"/>
              </a:solidFill>
              <a:latin typeface="Arial"/>
              <a:ea typeface="Arial"/>
              <a:cs typeface="Arial"/>
              <a:sym typeface="Arial"/>
            </a:endParaRPr>
          </a:p>
          <a:p>
            <a:pPr indent="-172085" lvl="0" marL="184785" marR="0" rtl="0" algn="l">
              <a:lnSpc>
                <a:spcPct val="100000"/>
              </a:lnSpc>
              <a:spcBef>
                <a:spcPts val="1380"/>
              </a:spcBef>
              <a:spcAft>
                <a:spcPts val="0"/>
              </a:spcAft>
              <a:buClr>
                <a:srgbClr val="4A71AA"/>
              </a:buClr>
              <a:buSzPts val="1500"/>
              <a:buFont typeface="Arial"/>
              <a:buChar char="•"/>
            </a:pPr>
            <a:r>
              <a:rPr b="0" i="0" lang="en-US" sz="1500" u="none" cap="none" strike="noStrike">
                <a:solidFill>
                  <a:srgbClr val="477EB2"/>
                </a:solidFill>
                <a:latin typeface="Arial"/>
                <a:ea typeface="Arial"/>
                <a:cs typeface="Arial"/>
                <a:sym typeface="Arial"/>
              </a:rPr>
              <a:t>Attend Parent Briefing–Alumni Hall</a:t>
            </a:r>
            <a:endParaRPr b="0" i="0" sz="1500" u="none" cap="none" strike="noStrike">
              <a:solidFill>
                <a:srgbClr val="000000"/>
              </a:solidFill>
              <a:latin typeface="Arial"/>
              <a:ea typeface="Arial"/>
              <a:cs typeface="Arial"/>
              <a:sym typeface="Arial"/>
            </a:endParaRPr>
          </a:p>
          <a:p>
            <a:pPr indent="-172085" lvl="0" marL="184785" marR="0" rtl="0" algn="l">
              <a:lnSpc>
                <a:spcPct val="100000"/>
              </a:lnSpc>
              <a:spcBef>
                <a:spcPts val="1380"/>
              </a:spcBef>
              <a:spcAft>
                <a:spcPts val="0"/>
              </a:spcAft>
              <a:buClr>
                <a:srgbClr val="4A71AA"/>
              </a:buClr>
              <a:buSzPts val="1500"/>
              <a:buFont typeface="Arial"/>
              <a:buChar char="•"/>
            </a:pPr>
            <a:r>
              <a:rPr b="0" i="0" lang="en-US" sz="1500" u="none" cap="none" strike="noStrike">
                <a:solidFill>
                  <a:srgbClr val="477EB2"/>
                </a:solidFill>
                <a:latin typeface="Arial"/>
                <a:ea typeface="Arial"/>
                <a:cs typeface="Arial"/>
                <a:sym typeface="Arial"/>
              </a:rPr>
              <a:t>Visit Dorm Rooms–Rare Opportunity</a:t>
            </a:r>
            <a:endParaRPr b="0" i="0" sz="1500" u="none" cap="none" strike="noStrike">
              <a:solidFill>
                <a:srgbClr val="000000"/>
              </a:solidFill>
              <a:latin typeface="Arial"/>
              <a:ea typeface="Arial"/>
              <a:cs typeface="Arial"/>
              <a:sym typeface="Arial"/>
            </a:endParaRPr>
          </a:p>
          <a:p>
            <a:pPr indent="-172085" lvl="0" marL="184785" marR="0" rtl="0" algn="l">
              <a:lnSpc>
                <a:spcPct val="100000"/>
              </a:lnSpc>
              <a:spcBef>
                <a:spcPts val="1380"/>
              </a:spcBef>
              <a:spcAft>
                <a:spcPts val="0"/>
              </a:spcAft>
              <a:buClr>
                <a:srgbClr val="4A71AA"/>
              </a:buClr>
              <a:buSzPts val="1500"/>
              <a:buFont typeface="Arial"/>
              <a:buChar char="•"/>
            </a:pPr>
            <a:r>
              <a:rPr b="0" i="0" lang="en-US" sz="1500" u="none" cap="none" strike="noStrike">
                <a:solidFill>
                  <a:srgbClr val="477EB2"/>
                </a:solidFill>
                <a:latin typeface="Arial"/>
                <a:ea typeface="Arial"/>
                <a:cs typeface="Arial"/>
                <a:sym typeface="Arial"/>
              </a:rPr>
              <a:t>Attend the Parade–Worden Field</a:t>
            </a:r>
            <a:endParaRPr b="0" i="0" sz="1500" u="none" cap="none" strike="noStrike">
              <a:solidFill>
                <a:srgbClr val="000000"/>
              </a:solidFill>
              <a:latin typeface="Arial"/>
              <a:ea typeface="Arial"/>
              <a:cs typeface="Arial"/>
              <a:sym typeface="Arial"/>
            </a:endParaRPr>
          </a:p>
          <a:p>
            <a:pPr indent="-172085" lvl="0" marL="184785" marR="0" rtl="0" algn="l">
              <a:lnSpc>
                <a:spcPct val="100000"/>
              </a:lnSpc>
              <a:spcBef>
                <a:spcPts val="1380"/>
              </a:spcBef>
              <a:spcAft>
                <a:spcPts val="0"/>
              </a:spcAft>
              <a:buClr>
                <a:srgbClr val="4A71AA"/>
              </a:buClr>
              <a:buSzPts val="1500"/>
              <a:buFont typeface="Arial"/>
              <a:buChar char="•"/>
            </a:pPr>
            <a:r>
              <a:rPr b="0" i="0" lang="en-US" sz="1500" u="none" cap="none" strike="noStrike">
                <a:solidFill>
                  <a:srgbClr val="477EB2"/>
                </a:solidFill>
                <a:latin typeface="Arial"/>
                <a:ea typeface="Arial"/>
                <a:cs typeface="Arial"/>
                <a:sym typeface="Arial"/>
              </a:rPr>
              <a:t>Plebes Want to Get Off the Yard</a:t>
            </a:r>
            <a:endParaRPr b="0" i="0" sz="1500" u="none" cap="none" strike="noStrike">
              <a:solidFill>
                <a:srgbClr val="000000"/>
              </a:solidFill>
              <a:latin typeface="Arial"/>
              <a:ea typeface="Arial"/>
              <a:cs typeface="Arial"/>
              <a:sym typeface="Arial"/>
            </a:endParaRPr>
          </a:p>
          <a:p>
            <a:pPr indent="-172085" lvl="0" marL="184785" marR="5080" rtl="0" algn="l">
              <a:lnSpc>
                <a:spcPct val="110000"/>
              </a:lnSpc>
              <a:spcBef>
                <a:spcPts val="1200"/>
              </a:spcBef>
              <a:spcAft>
                <a:spcPts val="0"/>
              </a:spcAft>
              <a:buClr>
                <a:srgbClr val="4A71AA"/>
              </a:buClr>
              <a:buSzPts val="1500"/>
              <a:buFont typeface="Arial"/>
              <a:buChar char="•"/>
            </a:pPr>
            <a:r>
              <a:rPr b="0" i="0" lang="en-US" sz="1500" u="none" cap="none" strike="noStrike">
                <a:solidFill>
                  <a:srgbClr val="477EB2"/>
                </a:solidFill>
                <a:latin typeface="Arial"/>
                <a:ea typeface="Arial"/>
                <a:cs typeface="Arial"/>
                <a:sym typeface="Arial"/>
              </a:rPr>
              <a:t>Expect Your Plebe to Eat, Sleep, and  Phone Friends</a:t>
            </a:r>
            <a:endParaRPr/>
          </a:p>
          <a:p>
            <a:pPr indent="-172085" lvl="0" marL="184785" marR="5080" rtl="0" algn="l">
              <a:lnSpc>
                <a:spcPct val="110000"/>
              </a:lnSpc>
              <a:spcBef>
                <a:spcPts val="1200"/>
              </a:spcBef>
              <a:spcAft>
                <a:spcPts val="0"/>
              </a:spcAft>
              <a:buClr>
                <a:srgbClr val="4A71AA"/>
              </a:buClr>
              <a:buSzPts val="1500"/>
              <a:buFont typeface="Arial"/>
              <a:buChar char="•"/>
            </a:pPr>
            <a:r>
              <a:rPr b="0" i="0" lang="en-US" sz="1500" u="none" cap="none" strike="noStrike">
                <a:solidFill>
                  <a:srgbClr val="477EB2"/>
                </a:solidFill>
                <a:latin typeface="Arial"/>
                <a:ea typeface="Arial"/>
                <a:cs typeface="Arial"/>
                <a:sym typeface="Arial"/>
              </a:rPr>
              <a:t>Consider renting a home versus hotel</a:t>
            </a:r>
            <a:endParaRPr b="0" i="0" sz="1500" u="none" cap="none" strike="noStrike">
              <a:solidFill>
                <a:srgbClr val="000000"/>
              </a:solidFill>
              <a:latin typeface="Arial"/>
              <a:ea typeface="Arial"/>
              <a:cs typeface="Arial"/>
              <a:sym typeface="Arial"/>
            </a:endParaRPr>
          </a:p>
          <a:p>
            <a:pPr indent="-172085" lvl="0" marL="184785" marR="104775" rtl="0" algn="l">
              <a:lnSpc>
                <a:spcPct val="110000"/>
              </a:lnSpc>
              <a:spcBef>
                <a:spcPts val="1200"/>
              </a:spcBef>
              <a:spcAft>
                <a:spcPts val="0"/>
              </a:spcAft>
              <a:buClr>
                <a:srgbClr val="4A71AA"/>
              </a:buClr>
              <a:buSzPts val="1500"/>
              <a:buFont typeface="Arial"/>
              <a:buChar char="•"/>
            </a:pPr>
            <a:r>
              <a:rPr b="0" i="0" lang="en-US" sz="1500" u="none" cap="none" strike="noStrike">
                <a:solidFill>
                  <a:srgbClr val="477EB2"/>
                </a:solidFill>
                <a:latin typeface="Arial"/>
                <a:ea typeface="Arial"/>
                <a:cs typeface="Arial"/>
                <a:sym typeface="Arial"/>
              </a:rPr>
              <a:t>Support Plebes Without Family This  Weekend</a:t>
            </a:r>
            <a:endParaRPr b="0" i="0" sz="1500" u="none" cap="none" strike="noStrike">
              <a:solidFill>
                <a:srgbClr val="000000"/>
              </a:solidFill>
              <a:latin typeface="Arial"/>
              <a:ea typeface="Arial"/>
              <a:cs typeface="Arial"/>
              <a:sym typeface="Arial"/>
            </a:endParaRPr>
          </a:p>
        </p:txBody>
      </p:sp>
      <p:sp>
        <p:nvSpPr>
          <p:cNvPr id="234" name="Google Shape;234;p19"/>
          <p:cNvSpPr txBox="1"/>
          <p:nvPr>
            <p:ph type="title"/>
          </p:nvPr>
        </p:nvSpPr>
        <p:spPr>
          <a:xfrm>
            <a:off x="562918" y="131067"/>
            <a:ext cx="4922520" cy="57404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a:t>Plebe Parent Weekend</a:t>
            </a:r>
            <a:endParaRPr/>
          </a:p>
        </p:txBody>
      </p:sp>
      <p:sp>
        <p:nvSpPr>
          <p:cNvPr id="235" name="Google Shape;235;p19"/>
          <p:cNvSpPr/>
          <p:nvPr/>
        </p:nvSpPr>
        <p:spPr>
          <a:xfrm>
            <a:off x="4223004" y="1152144"/>
            <a:ext cx="2525470" cy="324971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6" name="Google Shape;236;p19"/>
          <p:cNvSpPr/>
          <p:nvPr/>
        </p:nvSpPr>
        <p:spPr>
          <a:xfrm>
            <a:off x="6748474" y="2395438"/>
            <a:ext cx="2336089" cy="245345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2"/>
          <p:cNvSpPr/>
          <p:nvPr/>
        </p:nvSpPr>
        <p:spPr>
          <a:xfrm>
            <a:off x="642622" y="912193"/>
            <a:ext cx="676910" cy="0"/>
          </a:xfrm>
          <a:custGeom>
            <a:rect b="b" l="l" r="r" t="t"/>
            <a:pathLst>
              <a:path extrusionOk="0" h="120000" w="676910">
                <a:moveTo>
                  <a:pt x="0" y="0"/>
                </a:moveTo>
                <a:lnTo>
                  <a:pt x="676656" y="0"/>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 name="Google Shape;59;p2"/>
          <p:cNvSpPr txBox="1"/>
          <p:nvPr>
            <p:ph type="title"/>
          </p:nvPr>
        </p:nvSpPr>
        <p:spPr>
          <a:xfrm>
            <a:off x="529658" y="189284"/>
            <a:ext cx="7715309" cy="513600"/>
          </a:xfrm>
          <a:prstGeom prst="rect">
            <a:avLst/>
          </a:prstGeom>
          <a:noFill/>
          <a:ln>
            <a:noFill/>
          </a:ln>
        </p:spPr>
        <p:txBody>
          <a:bodyPr anchorCtr="0" anchor="t" bIns="0" lIns="0" spcFirstLastPara="1" rIns="0" wrap="square" tIns="13325">
            <a:noAutofit/>
          </a:bodyPr>
          <a:lstStyle/>
          <a:p>
            <a:pPr indent="0" lvl="0" marL="12700" rtl="0" algn="l">
              <a:lnSpc>
                <a:spcPct val="100000"/>
              </a:lnSpc>
              <a:spcBef>
                <a:spcPts val="0"/>
              </a:spcBef>
              <a:spcAft>
                <a:spcPts val="0"/>
              </a:spcAft>
              <a:buSzPts val="1400"/>
              <a:buNone/>
            </a:pPr>
            <a:r>
              <a:rPr lang="en-US" sz="3200"/>
              <a:t>Administrative Items</a:t>
            </a:r>
            <a:endParaRPr sz="3200"/>
          </a:p>
        </p:txBody>
      </p:sp>
      <p:sp>
        <p:nvSpPr>
          <p:cNvPr id="60" name="Google Shape;60;p2"/>
          <p:cNvSpPr txBox="1"/>
          <p:nvPr/>
        </p:nvSpPr>
        <p:spPr>
          <a:xfrm>
            <a:off x="407254" y="1121503"/>
            <a:ext cx="8221916" cy="3257462"/>
          </a:xfrm>
          <a:prstGeom prst="rect">
            <a:avLst/>
          </a:prstGeom>
          <a:noFill/>
          <a:ln>
            <a:noFill/>
          </a:ln>
        </p:spPr>
        <p:txBody>
          <a:bodyPr anchorCtr="0" anchor="t" bIns="0" lIns="0" spcFirstLastPara="1" rIns="0" wrap="square" tIns="12700">
            <a:noAutofit/>
          </a:bodyPr>
          <a:lstStyle/>
          <a:p>
            <a:pPr indent="-285750" lvl="0" marL="298450" marR="120650" rtl="0" algn="l">
              <a:lnSpc>
                <a:spcPct val="142800"/>
              </a:lnSpc>
              <a:spcBef>
                <a:spcPts val="0"/>
              </a:spcBef>
              <a:spcAft>
                <a:spcPts val="0"/>
              </a:spcAft>
              <a:buClr>
                <a:srgbClr val="000000"/>
              </a:buClr>
              <a:buSzPts val="2000"/>
              <a:buFont typeface="Arial"/>
              <a:buChar char="•"/>
            </a:pPr>
            <a:r>
              <a:rPr b="1" i="0" lang="en-US" sz="2000" u="none" cap="none" strike="noStrike">
                <a:solidFill>
                  <a:schemeClr val="accent1"/>
                </a:solidFill>
                <a:latin typeface="Arial"/>
                <a:ea typeface="Arial"/>
                <a:cs typeface="Arial"/>
                <a:sym typeface="Arial"/>
              </a:rPr>
              <a:t>Please </a:t>
            </a:r>
            <a:r>
              <a:rPr b="1" i="0" lang="en-US" sz="2000" u="none" cap="small" strike="noStrike">
                <a:solidFill>
                  <a:srgbClr val="FF0000"/>
                </a:solidFill>
                <a:latin typeface="Arial"/>
                <a:ea typeface="Arial"/>
                <a:cs typeface="Arial"/>
                <a:sym typeface="Arial"/>
              </a:rPr>
              <a:t>Mute</a:t>
            </a:r>
            <a:r>
              <a:rPr b="1" i="0" lang="en-US" sz="2000" u="none" cap="none" strike="noStrike">
                <a:solidFill>
                  <a:srgbClr val="FF0000"/>
                </a:solidFill>
                <a:latin typeface="Arial"/>
                <a:ea typeface="Arial"/>
                <a:cs typeface="Arial"/>
                <a:sym typeface="Arial"/>
              </a:rPr>
              <a:t> </a:t>
            </a:r>
            <a:r>
              <a:rPr b="1" i="0" lang="en-US" sz="2000" u="none" cap="none" strike="noStrike">
                <a:solidFill>
                  <a:schemeClr val="accent1"/>
                </a:solidFill>
                <a:latin typeface="Arial"/>
                <a:ea typeface="Arial"/>
                <a:cs typeface="Arial"/>
                <a:sym typeface="Arial"/>
              </a:rPr>
              <a:t>your phone / audio</a:t>
            </a:r>
            <a:endParaRPr b="1" i="0" sz="2000" u="none" cap="none" strike="noStrike">
              <a:solidFill>
                <a:schemeClr val="accent1"/>
              </a:solidFill>
              <a:latin typeface="Arial"/>
              <a:ea typeface="Arial"/>
              <a:cs typeface="Arial"/>
              <a:sym typeface="Arial"/>
            </a:endParaRPr>
          </a:p>
          <a:p>
            <a:pPr indent="0" lvl="0" marL="12700" marR="120650" rtl="0" algn="l">
              <a:lnSpc>
                <a:spcPct val="142800"/>
              </a:lnSpc>
              <a:spcBef>
                <a:spcPts val="0"/>
              </a:spcBef>
              <a:spcAft>
                <a:spcPts val="0"/>
              </a:spcAft>
              <a:buNone/>
            </a:pPr>
            <a:r>
              <a:t/>
            </a:r>
            <a:endParaRPr b="1" i="0" sz="2000" u="none" cap="none" strike="noStrike">
              <a:solidFill>
                <a:schemeClr val="accent1"/>
              </a:solidFill>
              <a:latin typeface="Arial"/>
              <a:ea typeface="Arial"/>
              <a:cs typeface="Arial"/>
              <a:sym typeface="Arial"/>
            </a:endParaRPr>
          </a:p>
          <a:p>
            <a:pPr indent="-285750" lvl="0" marL="298450" marR="120650" rtl="0" algn="l">
              <a:lnSpc>
                <a:spcPct val="142800"/>
              </a:lnSpc>
              <a:spcBef>
                <a:spcPts val="0"/>
              </a:spcBef>
              <a:spcAft>
                <a:spcPts val="0"/>
              </a:spcAft>
              <a:buClr>
                <a:srgbClr val="000000"/>
              </a:buClr>
              <a:buSzPts val="2000"/>
              <a:buFont typeface="Arial"/>
              <a:buChar char="•"/>
            </a:pPr>
            <a:r>
              <a:rPr b="1" i="0" lang="en-US" sz="2000" u="none" cap="none" strike="noStrike">
                <a:solidFill>
                  <a:schemeClr val="accent1"/>
                </a:solidFill>
                <a:latin typeface="Arial"/>
                <a:ea typeface="Arial"/>
                <a:cs typeface="Arial"/>
                <a:sym typeface="Arial"/>
              </a:rPr>
              <a:t>Use the </a:t>
            </a:r>
            <a:r>
              <a:rPr b="1" i="0" lang="en-US" sz="2000" u="none" cap="small" strike="noStrike">
                <a:solidFill>
                  <a:srgbClr val="FF0000"/>
                </a:solidFill>
                <a:latin typeface="Arial"/>
                <a:ea typeface="Arial"/>
                <a:cs typeface="Arial"/>
                <a:sym typeface="Arial"/>
              </a:rPr>
              <a:t>Chat Room </a:t>
            </a:r>
            <a:r>
              <a:rPr b="1" i="0" lang="en-US" sz="2000" u="none" cap="none" strike="noStrike">
                <a:solidFill>
                  <a:schemeClr val="accent1"/>
                </a:solidFill>
                <a:latin typeface="Arial"/>
                <a:ea typeface="Arial"/>
                <a:cs typeface="Arial"/>
                <a:sym typeface="Arial"/>
              </a:rPr>
              <a:t>to ask questions</a:t>
            </a:r>
            <a:endParaRPr/>
          </a:p>
          <a:p>
            <a:pPr indent="-158750" lvl="0" marL="298450" marR="120650" rtl="0" algn="l">
              <a:lnSpc>
                <a:spcPct val="142800"/>
              </a:lnSpc>
              <a:spcBef>
                <a:spcPts val="0"/>
              </a:spcBef>
              <a:spcAft>
                <a:spcPts val="0"/>
              </a:spcAft>
              <a:buClr>
                <a:srgbClr val="000000"/>
              </a:buClr>
              <a:buSzPts val="2000"/>
              <a:buFont typeface="Arial"/>
              <a:buNone/>
            </a:pPr>
            <a:r>
              <a:t/>
            </a:r>
            <a:endParaRPr b="1" i="0" sz="2000" u="none" cap="none" strike="noStrike">
              <a:solidFill>
                <a:schemeClr val="accent1"/>
              </a:solidFill>
              <a:latin typeface="Arial"/>
              <a:ea typeface="Arial"/>
              <a:cs typeface="Arial"/>
              <a:sym typeface="Arial"/>
            </a:endParaRPr>
          </a:p>
          <a:p>
            <a:pPr indent="-285750" lvl="0" marL="298450" marR="120650" rtl="0" algn="l">
              <a:lnSpc>
                <a:spcPct val="142800"/>
              </a:lnSpc>
              <a:spcBef>
                <a:spcPts val="0"/>
              </a:spcBef>
              <a:spcAft>
                <a:spcPts val="0"/>
              </a:spcAft>
              <a:buClr>
                <a:srgbClr val="000000"/>
              </a:buClr>
              <a:buSzPts val="2000"/>
              <a:buFont typeface="Arial"/>
              <a:buChar char="•"/>
            </a:pPr>
            <a:r>
              <a:rPr b="1" i="0" lang="en-US" sz="2000" u="none" cap="none" strike="noStrike">
                <a:solidFill>
                  <a:schemeClr val="accent1"/>
                </a:solidFill>
                <a:latin typeface="Arial"/>
                <a:ea typeface="Arial"/>
                <a:cs typeface="Arial"/>
                <a:sym typeface="Arial"/>
              </a:rPr>
              <a:t>NOTE: This virtual meeting is being </a:t>
            </a:r>
            <a:r>
              <a:rPr b="1" i="0" lang="en-US" sz="2000" u="none" cap="small" strike="noStrike">
                <a:solidFill>
                  <a:srgbClr val="FF0000"/>
                </a:solidFill>
                <a:latin typeface="Arial"/>
                <a:ea typeface="Arial"/>
                <a:cs typeface="Arial"/>
                <a:sym typeface="Arial"/>
              </a:rPr>
              <a:t>Recorded</a:t>
            </a:r>
            <a:r>
              <a:rPr b="1" i="0" lang="en-US" sz="2000" u="none" cap="none" strike="noStrike">
                <a:solidFill>
                  <a:srgbClr val="FF0000"/>
                </a:solidFill>
                <a:latin typeface="Arial"/>
                <a:ea typeface="Arial"/>
                <a:cs typeface="Arial"/>
                <a:sym typeface="Arial"/>
              </a:rPr>
              <a:t>.</a:t>
            </a:r>
            <a:endParaRPr b="1" i="0" sz="2000" u="none" cap="none" strike="noStrike">
              <a:solidFill>
                <a:schemeClr val="accen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0"/>
          <p:cNvSpPr/>
          <p:nvPr/>
        </p:nvSpPr>
        <p:spPr>
          <a:xfrm>
            <a:off x="4572761" y="1206246"/>
            <a:ext cx="0" cy="2336800"/>
          </a:xfrm>
          <a:custGeom>
            <a:rect b="b" l="l" r="r" t="t"/>
            <a:pathLst>
              <a:path extrusionOk="0" h="2336800" w="120000">
                <a:moveTo>
                  <a:pt x="0" y="0"/>
                </a:moveTo>
                <a:lnTo>
                  <a:pt x="0" y="2336279"/>
                </a:lnTo>
              </a:path>
            </a:pathLst>
          </a:custGeom>
          <a:noFill/>
          <a:ln cap="flat" cmpd="sng" w="2285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2" name="Google Shape;242;p20"/>
          <p:cNvSpPr/>
          <p:nvPr/>
        </p:nvSpPr>
        <p:spPr>
          <a:xfrm>
            <a:off x="677418" y="910589"/>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3" name="Google Shape;243;p20"/>
          <p:cNvSpPr txBox="1"/>
          <p:nvPr/>
        </p:nvSpPr>
        <p:spPr>
          <a:xfrm>
            <a:off x="664032" y="1090003"/>
            <a:ext cx="3578225" cy="2862580"/>
          </a:xfrm>
          <a:prstGeom prst="rect">
            <a:avLst/>
          </a:prstGeom>
          <a:noFill/>
          <a:ln>
            <a:noFill/>
          </a:ln>
        </p:spPr>
        <p:txBody>
          <a:bodyPr anchorCtr="0" anchor="t" bIns="0" lIns="0" spcFirstLastPara="1" rIns="0" wrap="square" tIns="13325">
            <a:noAutofit/>
          </a:bodyPr>
          <a:lstStyle/>
          <a:p>
            <a:pPr indent="0" lvl="0" marL="12700" marR="0" rtl="0" algn="l">
              <a:lnSpc>
                <a:spcPct val="100000"/>
              </a:lnSpc>
              <a:spcBef>
                <a:spcPts val="0"/>
              </a:spcBef>
              <a:spcAft>
                <a:spcPts val="0"/>
              </a:spcAft>
              <a:buClr>
                <a:srgbClr val="000000"/>
              </a:buClr>
              <a:buSzPts val="2000"/>
              <a:buFont typeface="Arial"/>
              <a:buNone/>
            </a:pPr>
            <a:r>
              <a:rPr b="1" i="0" lang="en-US" sz="2000" u="none" cap="none" strike="noStrike">
                <a:solidFill>
                  <a:srgbClr val="477EB2"/>
                </a:solidFill>
                <a:latin typeface="Arial"/>
                <a:ea typeface="Arial"/>
                <a:cs typeface="Arial"/>
                <a:sym typeface="Arial"/>
              </a:rPr>
              <a:t>Why Have a Sponsor Family?</a:t>
            </a:r>
            <a:endParaRPr b="0" i="0" sz="2000" u="none" cap="none" strike="noStrike">
              <a:solidFill>
                <a:srgbClr val="000000"/>
              </a:solidFill>
              <a:latin typeface="Arial"/>
              <a:ea typeface="Arial"/>
              <a:cs typeface="Arial"/>
              <a:sym typeface="Arial"/>
            </a:endParaRPr>
          </a:p>
          <a:p>
            <a:pPr indent="-172084" lvl="0" marL="367030" marR="0" rtl="0" algn="l">
              <a:lnSpc>
                <a:spcPct val="100000"/>
              </a:lnSpc>
              <a:spcBef>
                <a:spcPts val="1689"/>
              </a:spcBef>
              <a:spcAft>
                <a:spcPts val="0"/>
              </a:spcAft>
              <a:buClr>
                <a:srgbClr val="4A71AA"/>
              </a:buClr>
              <a:buSzPts val="2000"/>
              <a:buFont typeface="Arial"/>
              <a:buChar char="•"/>
            </a:pPr>
            <a:r>
              <a:rPr b="0" i="0" lang="en-US" sz="2000" u="none" cap="none" strike="noStrike">
                <a:solidFill>
                  <a:srgbClr val="477EB2"/>
                </a:solidFill>
                <a:latin typeface="Arial"/>
                <a:ea typeface="Arial"/>
                <a:cs typeface="Arial"/>
                <a:sym typeface="Arial"/>
              </a:rPr>
              <a:t>Home Away From Home</a:t>
            </a:r>
            <a:endParaRPr b="0" i="0" sz="2000" u="none" cap="none" strike="noStrike">
              <a:solidFill>
                <a:srgbClr val="000000"/>
              </a:solidFill>
              <a:latin typeface="Arial"/>
              <a:ea typeface="Arial"/>
              <a:cs typeface="Arial"/>
              <a:sym typeface="Arial"/>
            </a:endParaRPr>
          </a:p>
          <a:p>
            <a:pPr indent="-172084" lvl="0" marL="367030" marR="0" rtl="0" algn="l">
              <a:lnSpc>
                <a:spcPct val="100000"/>
              </a:lnSpc>
              <a:spcBef>
                <a:spcPts val="1560"/>
              </a:spcBef>
              <a:spcAft>
                <a:spcPts val="0"/>
              </a:spcAft>
              <a:buClr>
                <a:srgbClr val="4A71AA"/>
              </a:buClr>
              <a:buSzPts val="2000"/>
              <a:buFont typeface="Arial"/>
              <a:buChar char="•"/>
            </a:pPr>
            <a:r>
              <a:rPr b="0" i="0" lang="en-US" sz="2000" u="none" cap="none" strike="noStrike">
                <a:solidFill>
                  <a:srgbClr val="477EB2"/>
                </a:solidFill>
                <a:latin typeface="Arial"/>
                <a:ea typeface="Arial"/>
                <a:cs typeface="Arial"/>
                <a:sym typeface="Arial"/>
              </a:rPr>
              <a:t>Support &amp; Encouragement</a:t>
            </a:r>
            <a:endParaRPr b="0" i="0" sz="2000" u="none" cap="none" strike="noStrike">
              <a:solidFill>
                <a:srgbClr val="000000"/>
              </a:solidFill>
              <a:latin typeface="Arial"/>
              <a:ea typeface="Arial"/>
              <a:cs typeface="Arial"/>
              <a:sym typeface="Arial"/>
            </a:endParaRPr>
          </a:p>
          <a:p>
            <a:pPr indent="-172084" lvl="0" marL="367030" marR="0" rtl="0" algn="l">
              <a:lnSpc>
                <a:spcPct val="100000"/>
              </a:lnSpc>
              <a:spcBef>
                <a:spcPts val="1560"/>
              </a:spcBef>
              <a:spcAft>
                <a:spcPts val="0"/>
              </a:spcAft>
              <a:buClr>
                <a:srgbClr val="4A71AA"/>
              </a:buClr>
              <a:buSzPts val="2000"/>
              <a:buFont typeface="Arial"/>
              <a:buChar char="•"/>
            </a:pPr>
            <a:r>
              <a:rPr b="0" i="0" lang="en-US" sz="2000" u="none" cap="none" strike="noStrike">
                <a:solidFill>
                  <a:srgbClr val="477EB2"/>
                </a:solidFill>
                <a:latin typeface="Arial"/>
                <a:ea typeface="Arial"/>
                <a:cs typeface="Arial"/>
                <a:sym typeface="Arial"/>
              </a:rPr>
              <a:t>To Get Off the Yard</a:t>
            </a:r>
            <a:endParaRPr b="0" i="0" sz="2000" u="none" cap="none" strike="noStrike">
              <a:solidFill>
                <a:srgbClr val="000000"/>
              </a:solidFill>
              <a:latin typeface="Arial"/>
              <a:ea typeface="Arial"/>
              <a:cs typeface="Arial"/>
              <a:sym typeface="Arial"/>
            </a:endParaRPr>
          </a:p>
          <a:p>
            <a:pPr indent="-172084" lvl="0" marL="367030" marR="0" rtl="0" algn="l">
              <a:lnSpc>
                <a:spcPct val="100000"/>
              </a:lnSpc>
              <a:spcBef>
                <a:spcPts val="1560"/>
              </a:spcBef>
              <a:spcAft>
                <a:spcPts val="0"/>
              </a:spcAft>
              <a:buClr>
                <a:srgbClr val="4A71AA"/>
              </a:buClr>
              <a:buSzPts val="2000"/>
              <a:buFont typeface="Arial"/>
              <a:buChar char="•"/>
            </a:pPr>
            <a:r>
              <a:rPr b="0" i="0" lang="en-US" sz="2000" u="none" cap="none" strike="noStrike">
                <a:solidFill>
                  <a:srgbClr val="477EB2"/>
                </a:solidFill>
                <a:latin typeface="Arial"/>
                <a:ea typeface="Arial"/>
                <a:cs typeface="Arial"/>
                <a:sym typeface="Arial"/>
              </a:rPr>
              <a:t>Sleep and Eat Good Food</a:t>
            </a:r>
            <a:endParaRPr b="0" i="0" sz="2000" u="none" cap="none" strike="noStrike">
              <a:solidFill>
                <a:srgbClr val="000000"/>
              </a:solidFill>
              <a:latin typeface="Arial"/>
              <a:ea typeface="Arial"/>
              <a:cs typeface="Arial"/>
              <a:sym typeface="Arial"/>
            </a:endParaRPr>
          </a:p>
          <a:p>
            <a:pPr indent="-172084" lvl="0" marL="367030" marR="0" rtl="0" algn="l">
              <a:lnSpc>
                <a:spcPct val="100000"/>
              </a:lnSpc>
              <a:spcBef>
                <a:spcPts val="1560"/>
              </a:spcBef>
              <a:spcAft>
                <a:spcPts val="0"/>
              </a:spcAft>
              <a:buClr>
                <a:srgbClr val="4A71AA"/>
              </a:buClr>
              <a:buSzPts val="2000"/>
              <a:buFont typeface="Arial"/>
              <a:buChar char="•"/>
            </a:pPr>
            <a:r>
              <a:rPr b="0" i="0" lang="en-US" sz="2000" u="none" cap="none" strike="noStrike">
                <a:solidFill>
                  <a:srgbClr val="477EB2"/>
                </a:solidFill>
                <a:latin typeface="Arial"/>
                <a:ea typeface="Arial"/>
                <a:cs typeface="Arial"/>
                <a:sym typeface="Arial"/>
              </a:rPr>
              <a:t>Lifelong Friendships</a:t>
            </a:r>
            <a:endParaRPr b="0" i="0" sz="2000" u="none" cap="none" strike="noStrike">
              <a:solidFill>
                <a:srgbClr val="000000"/>
              </a:solidFill>
              <a:latin typeface="Arial"/>
              <a:ea typeface="Arial"/>
              <a:cs typeface="Arial"/>
              <a:sym typeface="Arial"/>
            </a:endParaRPr>
          </a:p>
        </p:txBody>
      </p:sp>
      <p:sp>
        <p:nvSpPr>
          <p:cNvPr id="244" name="Google Shape;244;p20"/>
          <p:cNvSpPr txBox="1"/>
          <p:nvPr>
            <p:ph type="title"/>
          </p:nvPr>
        </p:nvSpPr>
        <p:spPr>
          <a:xfrm>
            <a:off x="663575" y="175691"/>
            <a:ext cx="5182235" cy="57404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a:t>Plebe Sponsor Families</a:t>
            </a:r>
            <a:endParaRPr/>
          </a:p>
        </p:txBody>
      </p:sp>
      <p:sp>
        <p:nvSpPr>
          <p:cNvPr id="245" name="Google Shape;245;p20"/>
          <p:cNvSpPr/>
          <p:nvPr/>
        </p:nvSpPr>
        <p:spPr>
          <a:xfrm>
            <a:off x="5024628" y="1210055"/>
            <a:ext cx="3491483" cy="261670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1"/>
          <p:cNvSpPr/>
          <p:nvPr/>
        </p:nvSpPr>
        <p:spPr>
          <a:xfrm>
            <a:off x="4080983" y="1290770"/>
            <a:ext cx="0" cy="2336800"/>
          </a:xfrm>
          <a:custGeom>
            <a:rect b="b" l="l" r="r" t="t"/>
            <a:pathLst>
              <a:path extrusionOk="0" h="2336800" w="120000">
                <a:moveTo>
                  <a:pt x="0" y="0"/>
                </a:moveTo>
                <a:lnTo>
                  <a:pt x="0" y="2336279"/>
                </a:lnTo>
              </a:path>
            </a:pathLst>
          </a:custGeom>
          <a:noFill/>
          <a:ln cap="flat" cmpd="sng" w="2285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1" name="Google Shape;251;p21"/>
          <p:cNvSpPr/>
          <p:nvPr/>
        </p:nvSpPr>
        <p:spPr>
          <a:xfrm>
            <a:off x="677418" y="910589"/>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2" name="Google Shape;252;p21"/>
          <p:cNvSpPr txBox="1"/>
          <p:nvPr>
            <p:ph type="title"/>
          </p:nvPr>
        </p:nvSpPr>
        <p:spPr>
          <a:xfrm>
            <a:off x="5049299" y="114858"/>
            <a:ext cx="3088184" cy="4826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sz="3000"/>
              <a:t>Holiday Travel</a:t>
            </a:r>
            <a:endParaRPr sz="3000"/>
          </a:p>
        </p:txBody>
      </p:sp>
      <p:sp>
        <p:nvSpPr>
          <p:cNvPr id="253" name="Google Shape;253;p21"/>
          <p:cNvSpPr/>
          <p:nvPr/>
        </p:nvSpPr>
        <p:spPr>
          <a:xfrm>
            <a:off x="180467" y="122542"/>
            <a:ext cx="3088184" cy="2667616"/>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4" name="Google Shape;254;p21"/>
          <p:cNvSpPr txBox="1"/>
          <p:nvPr/>
        </p:nvSpPr>
        <p:spPr>
          <a:xfrm>
            <a:off x="4296173" y="873849"/>
            <a:ext cx="5012417" cy="3640585"/>
          </a:xfrm>
          <a:prstGeom prst="rect">
            <a:avLst/>
          </a:prstGeom>
          <a:noFill/>
          <a:ln>
            <a:noFill/>
          </a:ln>
        </p:spPr>
        <p:txBody>
          <a:bodyPr anchorCtr="0" anchor="t" bIns="0" lIns="0" spcFirstLastPara="1" rIns="0" wrap="square" tIns="13325">
            <a:noAutofit/>
          </a:bodyPr>
          <a:lstStyle/>
          <a:p>
            <a:pPr indent="-172085" lvl="0" marL="184785" marR="0" rtl="0" algn="l">
              <a:lnSpc>
                <a:spcPct val="100000"/>
              </a:lnSpc>
              <a:spcBef>
                <a:spcPts val="0"/>
              </a:spcBef>
              <a:spcAft>
                <a:spcPts val="0"/>
              </a:spcAft>
              <a:buClr>
                <a:srgbClr val="4A71AA"/>
              </a:buClr>
              <a:buSzPts val="1400"/>
              <a:buFont typeface="Arial"/>
              <a:buChar char="•"/>
            </a:pPr>
            <a:r>
              <a:rPr b="0" i="0" lang="en-US" sz="1400" u="none" cap="none" strike="noStrike">
                <a:solidFill>
                  <a:srgbClr val="477EB2"/>
                </a:solidFill>
                <a:latin typeface="Arial"/>
                <a:ea typeface="Arial"/>
                <a:cs typeface="Arial"/>
                <a:sym typeface="Arial"/>
              </a:rPr>
              <a:t>Plebes Travel in Uniform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0"/>
              </a:spcBef>
              <a:spcAft>
                <a:spcPts val="0"/>
              </a:spcAft>
              <a:buClr>
                <a:srgbClr val="4A71AA"/>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a:p>
            <a:pPr indent="-172085" lvl="0" marL="184785" marR="0" rtl="0" algn="l">
              <a:lnSpc>
                <a:spcPct val="100000"/>
              </a:lnSpc>
              <a:spcBef>
                <a:spcPts val="0"/>
              </a:spcBef>
              <a:spcAft>
                <a:spcPts val="0"/>
              </a:spcAft>
              <a:buClr>
                <a:srgbClr val="4A71AA"/>
              </a:buClr>
              <a:buSzPts val="1400"/>
              <a:buFont typeface="Arial"/>
              <a:buChar char="•"/>
            </a:pPr>
            <a:r>
              <a:rPr b="0" i="0" lang="en-US" sz="1400" u="none" cap="none" strike="noStrike">
                <a:solidFill>
                  <a:srgbClr val="477EB2"/>
                </a:solidFill>
                <a:latin typeface="Arial"/>
                <a:ea typeface="Arial"/>
                <a:cs typeface="Arial"/>
                <a:sym typeface="Arial"/>
              </a:rPr>
              <a:t>Must submit request to travel through Chain of Command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
              </a:spcBef>
              <a:spcAft>
                <a:spcPts val="0"/>
              </a:spcAft>
              <a:buClr>
                <a:srgbClr val="4A71AA"/>
              </a:buClr>
              <a:buSzPts val="1550"/>
              <a:buFont typeface="Arial"/>
              <a:buNone/>
            </a:pPr>
            <a:r>
              <a:t/>
            </a:r>
            <a:endParaRPr b="0" i="0" sz="1400" u="none" cap="none" strike="noStrike">
              <a:solidFill>
                <a:srgbClr val="000000"/>
              </a:solidFill>
              <a:latin typeface="Times New Roman"/>
              <a:ea typeface="Times New Roman"/>
              <a:cs typeface="Times New Roman"/>
              <a:sym typeface="Times New Roman"/>
            </a:endParaRPr>
          </a:p>
          <a:p>
            <a:pPr indent="-172085" lvl="0" marL="184785" marR="441325" rtl="0" algn="l">
              <a:lnSpc>
                <a:spcPct val="107857"/>
              </a:lnSpc>
              <a:spcBef>
                <a:spcPts val="0"/>
              </a:spcBef>
              <a:spcAft>
                <a:spcPts val="0"/>
              </a:spcAft>
              <a:buClr>
                <a:srgbClr val="4A71AA"/>
              </a:buClr>
              <a:buSzPts val="1400"/>
              <a:buFont typeface="Arial"/>
              <a:buChar char="•"/>
            </a:pPr>
            <a:r>
              <a:rPr b="0" i="0" lang="en-US" sz="1400" u="none" cap="none" strike="noStrike">
                <a:solidFill>
                  <a:srgbClr val="477EB2"/>
                </a:solidFill>
                <a:latin typeface="Arial"/>
                <a:ea typeface="Arial"/>
                <a:cs typeface="Arial"/>
                <a:sym typeface="Arial"/>
              </a:rPr>
              <a:t>International Travel =  Earlier Request Deadlines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0"/>
              </a:spcBef>
              <a:spcAft>
                <a:spcPts val="0"/>
              </a:spcAft>
              <a:buClr>
                <a:srgbClr val="4A71AA"/>
              </a:buClr>
              <a:buSzPts val="1550"/>
              <a:buFont typeface="Arial"/>
              <a:buNone/>
            </a:pPr>
            <a:r>
              <a:t/>
            </a:r>
            <a:endParaRPr b="0" i="0" sz="1400" u="none" cap="none" strike="noStrike">
              <a:solidFill>
                <a:srgbClr val="000000"/>
              </a:solidFill>
              <a:latin typeface="Times New Roman"/>
              <a:ea typeface="Times New Roman"/>
              <a:cs typeface="Times New Roman"/>
              <a:sym typeface="Times New Roman"/>
            </a:endParaRPr>
          </a:p>
          <a:p>
            <a:pPr indent="-172085" lvl="0" marL="184785" marR="435609" rtl="0" algn="l">
              <a:lnSpc>
                <a:spcPct val="107857"/>
              </a:lnSpc>
              <a:spcBef>
                <a:spcPts val="5"/>
              </a:spcBef>
              <a:spcAft>
                <a:spcPts val="0"/>
              </a:spcAft>
              <a:buClr>
                <a:srgbClr val="4A71AA"/>
              </a:buClr>
              <a:buSzPts val="1400"/>
              <a:buFont typeface="Arial"/>
              <a:buChar char="•"/>
            </a:pPr>
            <a:r>
              <a:rPr b="0" i="0" lang="en-US" sz="1400" u="none" cap="none" strike="noStrike">
                <a:solidFill>
                  <a:srgbClr val="477EB2"/>
                </a:solidFill>
                <a:latin typeface="Arial"/>
                <a:ea typeface="Arial"/>
                <a:cs typeface="Arial"/>
                <a:sym typeface="Arial"/>
              </a:rPr>
              <a:t>Buy Airplane Tickets With No Change Fees  (Southwest)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0"/>
              </a:spcBef>
              <a:spcAft>
                <a:spcPts val="0"/>
              </a:spcAft>
              <a:buClr>
                <a:srgbClr val="4A71AA"/>
              </a:buClr>
              <a:buSzPts val="1550"/>
              <a:buFont typeface="Arial"/>
              <a:buNone/>
            </a:pPr>
            <a:r>
              <a:t/>
            </a:r>
            <a:endParaRPr b="0" i="0" sz="1400" u="none" cap="none" strike="noStrike">
              <a:solidFill>
                <a:srgbClr val="000000"/>
              </a:solidFill>
              <a:latin typeface="Times New Roman"/>
              <a:ea typeface="Times New Roman"/>
              <a:cs typeface="Times New Roman"/>
              <a:sym typeface="Times New Roman"/>
            </a:endParaRPr>
          </a:p>
          <a:p>
            <a:pPr indent="-172085" lvl="0" marL="184785" marR="659765" rtl="0" algn="l">
              <a:lnSpc>
                <a:spcPct val="107857"/>
              </a:lnSpc>
              <a:spcBef>
                <a:spcPts val="0"/>
              </a:spcBef>
              <a:spcAft>
                <a:spcPts val="0"/>
              </a:spcAft>
              <a:buClr>
                <a:srgbClr val="4A71AA"/>
              </a:buClr>
              <a:buSzPts val="1400"/>
              <a:buFont typeface="Arial"/>
              <a:buChar char="•"/>
            </a:pPr>
            <a:r>
              <a:rPr b="0" i="0" lang="en-US" sz="1400" u="none" cap="none" strike="noStrike">
                <a:solidFill>
                  <a:srgbClr val="477EB2"/>
                </a:solidFill>
                <a:latin typeface="Arial"/>
                <a:ea typeface="Arial"/>
                <a:cs typeface="Arial"/>
                <a:sym typeface="Arial"/>
              </a:rPr>
              <a:t>Plebes Will Know Leave/Report Times –  Published Schedules Are Always Subject to Change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A71AA"/>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a:p>
            <a:pPr indent="-172085" lvl="0" marL="184785" marR="0" rtl="0" algn="l">
              <a:lnSpc>
                <a:spcPct val="100000"/>
              </a:lnSpc>
              <a:spcBef>
                <a:spcPts val="0"/>
              </a:spcBef>
              <a:spcAft>
                <a:spcPts val="0"/>
              </a:spcAft>
              <a:buClr>
                <a:srgbClr val="4A71AA"/>
              </a:buClr>
              <a:buSzPts val="1400"/>
              <a:buFont typeface="Arial"/>
              <a:buChar char="•"/>
            </a:pPr>
            <a:r>
              <a:rPr b="0" i="0" lang="en-US" sz="1400" u="none" cap="none" strike="noStrike">
                <a:solidFill>
                  <a:srgbClr val="477EB2"/>
                </a:solidFill>
                <a:latin typeface="Arial"/>
                <a:ea typeface="Arial"/>
                <a:cs typeface="Arial"/>
                <a:sym typeface="Arial"/>
              </a:rPr>
              <a:t>Flights Should Land 5 Hours Before Report Time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0"/>
              </a:spcBef>
              <a:spcAft>
                <a:spcPts val="0"/>
              </a:spcAft>
              <a:buClr>
                <a:srgbClr val="4A71AA"/>
              </a:buClr>
              <a:buSzPts val="1550"/>
              <a:buFont typeface="Arial"/>
              <a:buNone/>
            </a:pPr>
            <a:r>
              <a:t/>
            </a:r>
            <a:endParaRPr b="0" i="0" sz="1400" u="none" cap="none" strike="noStrike">
              <a:solidFill>
                <a:srgbClr val="000000"/>
              </a:solidFill>
              <a:latin typeface="Times New Roman"/>
              <a:ea typeface="Times New Roman"/>
              <a:cs typeface="Times New Roman"/>
              <a:sym typeface="Times New Roman"/>
            </a:endParaRPr>
          </a:p>
          <a:p>
            <a:pPr indent="-172085" lvl="0" marL="184785" marR="858519" rtl="0" algn="l">
              <a:lnSpc>
                <a:spcPct val="107857"/>
              </a:lnSpc>
              <a:spcBef>
                <a:spcPts val="0"/>
              </a:spcBef>
              <a:spcAft>
                <a:spcPts val="0"/>
              </a:spcAft>
              <a:buClr>
                <a:srgbClr val="4A71AA"/>
              </a:buClr>
              <a:buSzPts val="1400"/>
              <a:buFont typeface="Arial"/>
              <a:buChar char="•"/>
            </a:pPr>
            <a:r>
              <a:rPr b="0" i="0" lang="en-US" sz="1400" u="none" cap="none" strike="noStrike">
                <a:solidFill>
                  <a:srgbClr val="477EB2"/>
                </a:solidFill>
                <a:latin typeface="Arial"/>
                <a:ea typeface="Arial"/>
                <a:cs typeface="Arial"/>
                <a:sym typeface="Arial"/>
              </a:rPr>
              <a:t>Sponsor Families Often Volunteer To Provide Airport  Transportation</a:t>
            </a:r>
            <a:endParaRPr b="0" i="0" sz="1400" u="none" cap="none" strike="noStrike">
              <a:solidFill>
                <a:srgbClr val="000000"/>
              </a:solidFill>
              <a:latin typeface="Arial"/>
              <a:ea typeface="Arial"/>
              <a:cs typeface="Arial"/>
              <a:sym typeface="Arial"/>
            </a:endParaRPr>
          </a:p>
        </p:txBody>
      </p:sp>
      <p:sp>
        <p:nvSpPr>
          <p:cNvPr id="255" name="Google Shape;255;p21"/>
          <p:cNvSpPr/>
          <p:nvPr/>
        </p:nvSpPr>
        <p:spPr>
          <a:xfrm>
            <a:off x="1652069" y="2358999"/>
            <a:ext cx="2110826" cy="218038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2"/>
          <p:cNvSpPr/>
          <p:nvPr/>
        </p:nvSpPr>
        <p:spPr>
          <a:xfrm>
            <a:off x="4039361" y="1250533"/>
            <a:ext cx="0" cy="2336800"/>
          </a:xfrm>
          <a:custGeom>
            <a:rect b="b" l="l" r="r" t="t"/>
            <a:pathLst>
              <a:path extrusionOk="0" h="2336800" w="120000">
                <a:moveTo>
                  <a:pt x="0" y="0"/>
                </a:moveTo>
                <a:lnTo>
                  <a:pt x="0" y="2336279"/>
                </a:lnTo>
              </a:path>
            </a:pathLst>
          </a:custGeom>
          <a:noFill/>
          <a:ln cap="flat" cmpd="sng" w="2285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1" name="Google Shape;261;p22"/>
          <p:cNvSpPr/>
          <p:nvPr/>
        </p:nvSpPr>
        <p:spPr>
          <a:xfrm>
            <a:off x="677418" y="910589"/>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2" name="Google Shape;262;p22"/>
          <p:cNvSpPr txBox="1"/>
          <p:nvPr/>
        </p:nvSpPr>
        <p:spPr>
          <a:xfrm>
            <a:off x="4321597" y="661294"/>
            <a:ext cx="4038963" cy="4151160"/>
          </a:xfrm>
          <a:prstGeom prst="rect">
            <a:avLst/>
          </a:prstGeom>
          <a:noFill/>
          <a:ln>
            <a:noFill/>
          </a:ln>
        </p:spPr>
        <p:txBody>
          <a:bodyPr anchorCtr="0" anchor="t" bIns="0" lIns="0" spcFirstLastPara="1" rIns="0" wrap="square" tIns="13325">
            <a:noAutofit/>
          </a:bodyPr>
          <a:lstStyle/>
          <a:p>
            <a:pPr indent="-172085" lvl="0" marL="184785" marR="0" rtl="0" algn="l">
              <a:lnSpc>
                <a:spcPct val="100000"/>
              </a:lnSpc>
              <a:spcBef>
                <a:spcPts val="0"/>
              </a:spcBef>
              <a:spcAft>
                <a:spcPts val="0"/>
              </a:spcAft>
              <a:buClr>
                <a:srgbClr val="4A71AA"/>
              </a:buClr>
              <a:buSzPts val="1700"/>
              <a:buFont typeface="Arial"/>
              <a:buChar char="•"/>
            </a:pPr>
            <a:r>
              <a:rPr b="0" i="0" lang="en-US" sz="1700" u="none" cap="none" strike="noStrike">
                <a:solidFill>
                  <a:srgbClr val="477EB2"/>
                </a:solidFill>
                <a:latin typeface="Arial"/>
                <a:ea typeface="Arial"/>
                <a:cs typeface="Arial"/>
                <a:sym typeface="Arial"/>
              </a:rPr>
              <a:t>Final Event of Plebe Year</a:t>
            </a:r>
            <a:endParaRPr b="0" i="0" sz="1700" u="none" cap="none" strike="noStrike">
              <a:solidFill>
                <a:srgbClr val="000000"/>
              </a:solidFill>
              <a:latin typeface="Arial"/>
              <a:ea typeface="Arial"/>
              <a:cs typeface="Arial"/>
              <a:sym typeface="Arial"/>
            </a:endParaRPr>
          </a:p>
          <a:p>
            <a:pPr indent="-172085" lvl="0" marL="184785" marR="0" rtl="0" algn="l">
              <a:lnSpc>
                <a:spcPct val="100000"/>
              </a:lnSpc>
              <a:spcBef>
                <a:spcPts val="1390"/>
              </a:spcBef>
              <a:spcAft>
                <a:spcPts val="0"/>
              </a:spcAft>
              <a:buClr>
                <a:srgbClr val="4A71AA"/>
              </a:buClr>
              <a:buSzPts val="1700"/>
              <a:buFont typeface="Arial"/>
              <a:buChar char="•"/>
            </a:pPr>
            <a:r>
              <a:rPr b="0" i="0" lang="en-US" sz="1700" u="none" cap="none" strike="noStrike">
                <a:solidFill>
                  <a:srgbClr val="477EB2"/>
                </a:solidFill>
                <a:latin typeface="Arial"/>
                <a:ea typeface="Arial"/>
                <a:cs typeface="Arial"/>
                <a:sym typeface="Arial"/>
              </a:rPr>
              <a:t>Teamwork &amp; Perseverance</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5"/>
              </a:spcBef>
              <a:spcAft>
                <a:spcPts val="0"/>
              </a:spcAft>
              <a:buClr>
                <a:srgbClr val="4A71AA"/>
              </a:buClr>
              <a:buSzPts val="1550"/>
              <a:buFont typeface="Arial"/>
              <a:buNone/>
            </a:pPr>
            <a:r>
              <a:t/>
            </a:r>
            <a:endParaRPr b="0" i="0" sz="1550" u="none" cap="none" strike="noStrike">
              <a:solidFill>
                <a:srgbClr val="000000"/>
              </a:solidFill>
              <a:latin typeface="Times New Roman"/>
              <a:ea typeface="Times New Roman"/>
              <a:cs typeface="Times New Roman"/>
              <a:sym typeface="Times New Roman"/>
            </a:endParaRPr>
          </a:p>
          <a:p>
            <a:pPr indent="-172085" lvl="0" marL="184785" marR="77470" rtl="0" algn="l">
              <a:lnSpc>
                <a:spcPct val="95882"/>
              </a:lnSpc>
              <a:spcBef>
                <a:spcPts val="0"/>
              </a:spcBef>
              <a:spcAft>
                <a:spcPts val="0"/>
              </a:spcAft>
              <a:buClr>
                <a:srgbClr val="4A71AA"/>
              </a:buClr>
              <a:buSzPts val="1700"/>
              <a:buFont typeface="Arial"/>
              <a:buChar char="•"/>
            </a:pPr>
            <a:r>
              <a:rPr b="0" i="0" lang="en-US" sz="1700" u="none" cap="none" strike="noStrike">
                <a:solidFill>
                  <a:srgbClr val="477EB2"/>
                </a:solidFill>
                <a:latin typeface="Arial"/>
                <a:ea typeface="Arial"/>
                <a:cs typeface="Arial"/>
                <a:sym typeface="Arial"/>
              </a:rPr>
              <a:t>Climb the 21-foot obelisk</a:t>
            </a:r>
            <a:endParaRPr/>
          </a:p>
          <a:p>
            <a:pPr indent="0" lvl="0" marL="12700" marR="77470" rtl="0" algn="l">
              <a:lnSpc>
                <a:spcPct val="95882"/>
              </a:lnSpc>
              <a:spcBef>
                <a:spcPts val="0"/>
              </a:spcBef>
              <a:spcAft>
                <a:spcPts val="0"/>
              </a:spcAft>
              <a:buNone/>
            </a:pPr>
            <a:r>
              <a:t/>
            </a:r>
            <a:endParaRPr b="0" i="0" sz="1550" u="none" cap="none" strike="noStrike">
              <a:solidFill>
                <a:srgbClr val="000000"/>
              </a:solidFill>
              <a:latin typeface="Times New Roman"/>
              <a:ea typeface="Times New Roman"/>
              <a:cs typeface="Times New Roman"/>
              <a:sym typeface="Times New Roman"/>
            </a:endParaRPr>
          </a:p>
          <a:p>
            <a:pPr indent="-172085" lvl="0" marL="184785" marR="5080" rtl="0" algn="l">
              <a:lnSpc>
                <a:spcPct val="95882"/>
              </a:lnSpc>
              <a:spcBef>
                <a:spcPts val="0"/>
              </a:spcBef>
              <a:spcAft>
                <a:spcPts val="0"/>
              </a:spcAft>
              <a:buClr>
                <a:srgbClr val="4A71AA"/>
              </a:buClr>
              <a:buSzPts val="1700"/>
              <a:buFont typeface="Arial"/>
              <a:buChar char="•"/>
            </a:pPr>
            <a:r>
              <a:rPr b="0" i="0" lang="en-US" sz="1700" u="none" cap="none" strike="noStrike">
                <a:solidFill>
                  <a:srgbClr val="477EB2"/>
                </a:solidFill>
                <a:latin typeface="Arial"/>
                <a:ea typeface="Arial"/>
                <a:cs typeface="Arial"/>
                <a:sym typeface="Arial"/>
              </a:rPr>
              <a:t>Remove the “dixie cup” hat and replace it  with an upperclassman cover</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20"/>
              </a:spcBef>
              <a:spcAft>
                <a:spcPts val="0"/>
              </a:spcAft>
              <a:buClr>
                <a:srgbClr val="4A71AA"/>
              </a:buClr>
              <a:buSzPts val="1550"/>
              <a:buFont typeface="Arial"/>
              <a:buNone/>
            </a:pPr>
            <a:r>
              <a:t/>
            </a:r>
            <a:endParaRPr b="0" i="0" sz="1550" u="none" cap="none" strike="noStrike">
              <a:solidFill>
                <a:srgbClr val="000000"/>
              </a:solidFill>
              <a:latin typeface="Times New Roman"/>
              <a:ea typeface="Times New Roman"/>
              <a:cs typeface="Times New Roman"/>
              <a:sym typeface="Times New Roman"/>
            </a:endParaRPr>
          </a:p>
          <a:p>
            <a:pPr indent="-172085" lvl="0" marL="184785" marR="686435" rtl="0" algn="l">
              <a:lnSpc>
                <a:spcPct val="95882"/>
              </a:lnSpc>
              <a:spcBef>
                <a:spcPts val="5"/>
              </a:spcBef>
              <a:spcAft>
                <a:spcPts val="0"/>
              </a:spcAft>
              <a:buClr>
                <a:srgbClr val="4A71AA"/>
              </a:buClr>
              <a:buSzPts val="1700"/>
              <a:buFont typeface="Arial"/>
              <a:buChar char="•"/>
            </a:pPr>
            <a:r>
              <a:rPr b="0" i="0" lang="en-US" sz="1700" u="none" cap="none" strike="noStrike">
                <a:solidFill>
                  <a:srgbClr val="477EB2"/>
                </a:solidFill>
                <a:latin typeface="Arial"/>
                <a:ea typeface="Arial"/>
                <a:cs typeface="Arial"/>
                <a:sym typeface="Arial"/>
              </a:rPr>
              <a:t>Reserve Hotels Early – This Is  Graduation Week</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20"/>
              </a:spcBef>
              <a:spcAft>
                <a:spcPts val="0"/>
              </a:spcAft>
              <a:buClr>
                <a:srgbClr val="4A71AA"/>
              </a:buClr>
              <a:buSzPts val="1550"/>
              <a:buFont typeface="Arial"/>
              <a:buNone/>
            </a:pPr>
            <a:r>
              <a:t/>
            </a:r>
            <a:endParaRPr b="0" i="0" sz="1550" u="none" cap="none" strike="noStrike">
              <a:solidFill>
                <a:srgbClr val="000000"/>
              </a:solidFill>
              <a:latin typeface="Times New Roman"/>
              <a:ea typeface="Times New Roman"/>
              <a:cs typeface="Times New Roman"/>
              <a:sym typeface="Times New Roman"/>
            </a:endParaRPr>
          </a:p>
          <a:p>
            <a:pPr indent="-172085" lvl="0" marL="184785" marR="389255" rtl="0" algn="l">
              <a:lnSpc>
                <a:spcPct val="95882"/>
              </a:lnSpc>
              <a:spcBef>
                <a:spcPts val="0"/>
              </a:spcBef>
              <a:spcAft>
                <a:spcPts val="0"/>
              </a:spcAft>
              <a:buClr>
                <a:srgbClr val="4A71AA"/>
              </a:buClr>
              <a:buSzPts val="1700"/>
              <a:buFont typeface="Arial"/>
              <a:buChar char="•"/>
            </a:pPr>
            <a:r>
              <a:rPr b="0" i="0" lang="en-US" sz="1700" u="none" cap="none" strike="noStrike">
                <a:solidFill>
                  <a:srgbClr val="477EB2"/>
                </a:solidFill>
                <a:latin typeface="Arial"/>
                <a:ea typeface="Arial"/>
                <a:cs typeface="Arial"/>
                <a:sym typeface="Arial"/>
              </a:rPr>
              <a:t>Help Your Youngster Move Out of  Bancroft Hall</a:t>
            </a:r>
            <a:endParaRPr/>
          </a:p>
          <a:p>
            <a:pPr indent="0" lvl="0" marL="12700" marR="389255" rtl="0" algn="l">
              <a:lnSpc>
                <a:spcPct val="95882"/>
              </a:lnSpc>
              <a:spcBef>
                <a:spcPts val="0"/>
              </a:spcBef>
              <a:spcAft>
                <a:spcPts val="0"/>
              </a:spcAft>
              <a:buNone/>
            </a:pPr>
            <a:r>
              <a:t/>
            </a:r>
            <a:endParaRPr b="0" i="0" sz="1700" u="none" cap="none" strike="noStrike">
              <a:solidFill>
                <a:srgbClr val="477EB2"/>
              </a:solidFill>
              <a:latin typeface="Arial"/>
              <a:ea typeface="Arial"/>
              <a:cs typeface="Arial"/>
              <a:sym typeface="Arial"/>
            </a:endParaRPr>
          </a:p>
          <a:p>
            <a:pPr indent="-172085" lvl="0" marL="184785" marR="389255" rtl="0" algn="l">
              <a:lnSpc>
                <a:spcPct val="95882"/>
              </a:lnSpc>
              <a:spcBef>
                <a:spcPts val="0"/>
              </a:spcBef>
              <a:spcAft>
                <a:spcPts val="0"/>
              </a:spcAft>
              <a:buClr>
                <a:srgbClr val="4A71AA"/>
              </a:buClr>
              <a:buSzPts val="1700"/>
              <a:buFont typeface="Arial"/>
              <a:buChar char="•"/>
            </a:pPr>
            <a:r>
              <a:rPr b="0" i="0" lang="en-US" sz="1700" u="none" cap="none" strike="noStrike">
                <a:solidFill>
                  <a:srgbClr val="477EB2"/>
                </a:solidFill>
                <a:latin typeface="Arial"/>
                <a:ea typeface="Arial"/>
                <a:cs typeface="Arial"/>
                <a:sym typeface="Arial"/>
              </a:rPr>
              <a:t>Watch the Blue Angels Rehearsal </a:t>
            </a:r>
            <a:endParaRPr b="0" i="0" sz="1700" u="none" cap="none" strike="noStrike">
              <a:solidFill>
                <a:srgbClr val="477EB2"/>
              </a:solidFill>
              <a:latin typeface="Arial"/>
              <a:ea typeface="Arial"/>
              <a:cs typeface="Arial"/>
              <a:sym typeface="Arial"/>
            </a:endParaRPr>
          </a:p>
        </p:txBody>
      </p:sp>
      <p:sp>
        <p:nvSpPr>
          <p:cNvPr id="263" name="Google Shape;263;p22"/>
          <p:cNvSpPr txBox="1"/>
          <p:nvPr/>
        </p:nvSpPr>
        <p:spPr>
          <a:xfrm>
            <a:off x="663575" y="936526"/>
            <a:ext cx="3495649" cy="628015"/>
          </a:xfrm>
          <a:prstGeom prst="rect">
            <a:avLst/>
          </a:prstGeom>
          <a:noFill/>
          <a:ln>
            <a:noFill/>
          </a:ln>
        </p:spPr>
        <p:txBody>
          <a:bodyPr anchorCtr="0" anchor="t" bIns="0" lIns="0" spcFirstLastPara="1" rIns="0" wrap="square" tIns="31750">
            <a:noAutofit/>
          </a:bodyPr>
          <a:lstStyle/>
          <a:p>
            <a:pPr indent="0" lvl="0" marL="12700" marR="0" rtl="0" algn="l">
              <a:lnSpc>
                <a:spcPct val="100000"/>
              </a:lnSpc>
              <a:spcBef>
                <a:spcPts val="0"/>
              </a:spcBef>
              <a:spcAft>
                <a:spcPts val="0"/>
              </a:spcAft>
              <a:buClr>
                <a:srgbClr val="000000"/>
              </a:buClr>
              <a:buSzPts val="1900"/>
              <a:buFont typeface="Arial"/>
              <a:buNone/>
            </a:pPr>
            <a:r>
              <a:rPr b="1" i="0" lang="en-US" sz="1900" u="none" cap="none" strike="noStrike">
                <a:solidFill>
                  <a:srgbClr val="477EB2"/>
                </a:solidFill>
                <a:latin typeface="Arial"/>
                <a:ea typeface="Arial"/>
                <a:cs typeface="Arial"/>
                <a:sym typeface="Arial"/>
              </a:rPr>
              <a:t>PLEBES NO MORE!</a:t>
            </a:r>
            <a:endParaRPr b="0" i="0" sz="1900" u="none" cap="none" strike="noStrike">
              <a:solidFill>
                <a:srgbClr val="000000"/>
              </a:solidFill>
              <a:latin typeface="Arial"/>
              <a:ea typeface="Arial"/>
              <a:cs typeface="Arial"/>
              <a:sym typeface="Arial"/>
            </a:endParaRPr>
          </a:p>
          <a:p>
            <a:pPr indent="0" lvl="0" marL="12700" marR="0" rtl="0" algn="l">
              <a:lnSpc>
                <a:spcPct val="100000"/>
              </a:lnSpc>
              <a:spcBef>
                <a:spcPts val="150"/>
              </a:spcBef>
              <a:spcAft>
                <a:spcPts val="0"/>
              </a:spcAft>
              <a:buClr>
                <a:srgbClr val="000000"/>
              </a:buClr>
              <a:buSzPts val="1800"/>
              <a:buFont typeface="Arial"/>
              <a:buNone/>
            </a:pPr>
            <a:r>
              <a:rPr b="0" i="0" lang="en-US" sz="1800" u="none" cap="none" strike="noStrike">
                <a:solidFill>
                  <a:srgbClr val="477EB2"/>
                </a:solidFill>
                <a:latin typeface="Arial"/>
                <a:ea typeface="Arial"/>
                <a:cs typeface="Arial"/>
                <a:sym typeface="Arial"/>
              </a:rPr>
              <a:t>Class of 2022 Time 1:05:05</a:t>
            </a:r>
            <a:endParaRPr b="0" i="0" sz="1800" u="none" cap="none" strike="noStrike">
              <a:solidFill>
                <a:srgbClr val="000000"/>
              </a:solidFill>
              <a:latin typeface="Arial"/>
              <a:ea typeface="Arial"/>
              <a:cs typeface="Arial"/>
              <a:sym typeface="Arial"/>
            </a:endParaRPr>
          </a:p>
        </p:txBody>
      </p:sp>
      <p:sp>
        <p:nvSpPr>
          <p:cNvPr id="264" name="Google Shape;264;p22"/>
          <p:cNvSpPr txBox="1"/>
          <p:nvPr>
            <p:ph type="title"/>
          </p:nvPr>
        </p:nvSpPr>
        <p:spPr>
          <a:xfrm>
            <a:off x="663575" y="175691"/>
            <a:ext cx="3303270" cy="57404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a:t>Herndon Climb</a:t>
            </a:r>
            <a:endParaRPr/>
          </a:p>
        </p:txBody>
      </p:sp>
      <p:sp>
        <p:nvSpPr>
          <p:cNvPr id="265" name="Google Shape;265;p22"/>
          <p:cNvSpPr/>
          <p:nvPr/>
        </p:nvSpPr>
        <p:spPr>
          <a:xfrm>
            <a:off x="501396" y="1766914"/>
            <a:ext cx="3255730" cy="253864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6" name="Google Shape;266;p22"/>
          <p:cNvSpPr txBox="1"/>
          <p:nvPr/>
        </p:nvSpPr>
        <p:spPr>
          <a:xfrm>
            <a:off x="2541737" y="4602124"/>
            <a:ext cx="1215390" cy="147955"/>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Photo from </a:t>
            </a:r>
            <a:r>
              <a:rPr b="0" i="0" lang="en-US" sz="800" u="sng" cap="none" strike="noStrike">
                <a:solidFill>
                  <a:schemeClr val="hlink"/>
                </a:solidFill>
                <a:latin typeface="Arial"/>
                <a:ea typeface="Arial"/>
                <a:cs typeface="Arial"/>
                <a:sym typeface="Arial"/>
                <a:hlinkClick r:id="rId4"/>
              </a:rPr>
              <a:t>www.msn.com</a:t>
            </a:r>
            <a:endParaRPr b="0" i="0" sz="800" u="none" cap="none" strike="noStrike">
              <a:solidFill>
                <a:srgbClr val="000000"/>
              </a:solidFill>
              <a:latin typeface="Arial"/>
              <a:ea typeface="Arial"/>
              <a:cs typeface="Arial"/>
              <a:sym typeface="Arial"/>
            </a:endParaRPr>
          </a:p>
        </p:txBody>
      </p:sp>
      <p:pic>
        <p:nvPicPr>
          <p:cNvPr id="267" name="Google Shape;267;p22"/>
          <p:cNvPicPr preferRelativeResize="0"/>
          <p:nvPr/>
        </p:nvPicPr>
        <p:blipFill rotWithShape="1">
          <a:blip r:embed="rId5">
            <a:alphaModFix/>
          </a:blip>
          <a:srcRect b="0" l="0" r="0" t="0"/>
          <a:stretch/>
        </p:blipFill>
        <p:spPr>
          <a:xfrm>
            <a:off x="7450392" y="67734"/>
            <a:ext cx="1594812" cy="155956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3"/>
          <p:cNvSpPr/>
          <p:nvPr/>
        </p:nvSpPr>
        <p:spPr>
          <a:xfrm>
            <a:off x="4572761" y="1206246"/>
            <a:ext cx="0" cy="2336800"/>
          </a:xfrm>
          <a:custGeom>
            <a:rect b="b" l="l" r="r" t="t"/>
            <a:pathLst>
              <a:path extrusionOk="0" h="2336800" w="120000">
                <a:moveTo>
                  <a:pt x="0" y="0"/>
                </a:moveTo>
                <a:lnTo>
                  <a:pt x="0" y="2336279"/>
                </a:lnTo>
              </a:path>
            </a:pathLst>
          </a:custGeom>
          <a:noFill/>
          <a:ln cap="flat" cmpd="sng" w="2285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3" name="Google Shape;273;p23"/>
          <p:cNvSpPr/>
          <p:nvPr/>
        </p:nvSpPr>
        <p:spPr>
          <a:xfrm>
            <a:off x="692786" y="810913"/>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4" name="Google Shape;274;p23"/>
          <p:cNvSpPr txBox="1"/>
          <p:nvPr>
            <p:ph idx="1" type="body"/>
          </p:nvPr>
        </p:nvSpPr>
        <p:spPr>
          <a:xfrm>
            <a:off x="5017675" y="1119265"/>
            <a:ext cx="3941905" cy="3780608"/>
          </a:xfrm>
          <a:prstGeom prst="rect">
            <a:avLst/>
          </a:prstGeom>
          <a:noFill/>
          <a:ln>
            <a:noFill/>
          </a:ln>
        </p:spPr>
        <p:txBody>
          <a:bodyPr anchorCtr="0" anchor="t" bIns="0" lIns="0" spcFirstLastPara="1" rIns="0" wrap="square" tIns="13325">
            <a:noAutofit/>
          </a:bodyPr>
          <a:lstStyle/>
          <a:p>
            <a:pPr indent="0" lvl="0" marL="12700" rtl="0" algn="l">
              <a:lnSpc>
                <a:spcPct val="100000"/>
              </a:lnSpc>
              <a:spcBef>
                <a:spcPts val="0"/>
              </a:spcBef>
              <a:spcAft>
                <a:spcPts val="0"/>
              </a:spcAft>
              <a:buSzPts val="1400"/>
              <a:buNone/>
            </a:pPr>
            <a:r>
              <a:rPr lang="en-US" cap="small">
                <a:solidFill>
                  <a:srgbClr val="00B0F0"/>
                </a:solidFill>
                <a:latin typeface="Arial"/>
                <a:ea typeface="Arial"/>
                <a:cs typeface="Arial"/>
                <a:sym typeface="Arial"/>
              </a:rPr>
              <a:t>Instagram</a:t>
            </a:r>
            <a:endParaRPr/>
          </a:p>
          <a:p>
            <a:pPr indent="0" lvl="0" marL="12700" rtl="0" algn="l">
              <a:lnSpc>
                <a:spcPct val="100000"/>
              </a:lnSpc>
              <a:spcBef>
                <a:spcPts val="0"/>
              </a:spcBef>
              <a:spcAft>
                <a:spcPts val="0"/>
              </a:spcAft>
              <a:buSzPts val="1400"/>
              <a:buNone/>
            </a:pPr>
            <a:r>
              <a:rPr b="0" lang="en-US" sz="1400"/>
              <a:t>@usnacommandant</a:t>
            </a:r>
            <a:endParaRPr b="0" sz="1400"/>
          </a:p>
          <a:p>
            <a:pPr indent="0" lvl="0" marL="12700" rtl="0" algn="l">
              <a:lnSpc>
                <a:spcPct val="100000"/>
              </a:lnSpc>
              <a:spcBef>
                <a:spcPts val="0"/>
              </a:spcBef>
              <a:spcAft>
                <a:spcPts val="0"/>
              </a:spcAft>
              <a:buSzPts val="1400"/>
              <a:buNone/>
            </a:pPr>
            <a:r>
              <a:rPr b="0" lang="en-US" sz="1400">
                <a:latin typeface="Arial"/>
                <a:ea typeface="Arial"/>
                <a:cs typeface="Arial"/>
                <a:sym typeface="Arial"/>
              </a:rPr>
              <a:t>@usna.plebesummer.classof2024</a:t>
            </a:r>
            <a:endParaRPr/>
          </a:p>
          <a:p>
            <a:pPr indent="0" lvl="0" marL="12700" rtl="0" algn="l">
              <a:lnSpc>
                <a:spcPct val="100000"/>
              </a:lnSpc>
              <a:spcBef>
                <a:spcPts val="0"/>
              </a:spcBef>
              <a:spcAft>
                <a:spcPts val="0"/>
              </a:spcAft>
              <a:buSzPts val="1400"/>
              <a:buNone/>
            </a:pPr>
            <a:r>
              <a:t/>
            </a:r>
            <a:endParaRPr>
              <a:latin typeface="Arial"/>
              <a:ea typeface="Arial"/>
              <a:cs typeface="Arial"/>
              <a:sym typeface="Arial"/>
            </a:endParaRPr>
          </a:p>
          <a:p>
            <a:pPr indent="0" lvl="0" marL="12700" rtl="0" algn="l">
              <a:lnSpc>
                <a:spcPct val="100000"/>
              </a:lnSpc>
              <a:spcBef>
                <a:spcPts val="0"/>
              </a:spcBef>
              <a:spcAft>
                <a:spcPts val="0"/>
              </a:spcAft>
              <a:buSzPts val="1400"/>
              <a:buNone/>
            </a:pPr>
            <a:r>
              <a:rPr lang="en-US" cap="small">
                <a:solidFill>
                  <a:srgbClr val="00B0F0"/>
                </a:solidFill>
              </a:rPr>
              <a:t>Facebook</a:t>
            </a:r>
            <a:endParaRPr/>
          </a:p>
          <a:p>
            <a:pPr indent="-285750" lvl="0" marL="298450" rtl="0" algn="l">
              <a:lnSpc>
                <a:spcPct val="100000"/>
              </a:lnSpc>
              <a:spcBef>
                <a:spcPts val="0"/>
              </a:spcBef>
              <a:spcAft>
                <a:spcPts val="0"/>
              </a:spcAft>
              <a:buSzPts val="1400"/>
              <a:buFont typeface="Arial"/>
              <a:buChar char="-"/>
            </a:pPr>
            <a:r>
              <a:rPr b="0" lang="en-US" sz="1400"/>
              <a:t>USNA Parents Club of Indiana</a:t>
            </a:r>
            <a:endParaRPr/>
          </a:p>
          <a:p>
            <a:pPr indent="-285750" lvl="0" marL="298450" rtl="0" algn="l">
              <a:lnSpc>
                <a:spcPct val="100000"/>
              </a:lnSpc>
              <a:spcBef>
                <a:spcPts val="0"/>
              </a:spcBef>
              <a:spcAft>
                <a:spcPts val="0"/>
              </a:spcAft>
              <a:buSzPts val="1400"/>
              <a:buFont typeface="Arial"/>
              <a:buChar char="-"/>
            </a:pPr>
            <a:r>
              <a:rPr b="0" lang="en-US" sz="1400"/>
              <a:t>USNA MID Moms!!! (and Dads!)</a:t>
            </a:r>
            <a:endParaRPr/>
          </a:p>
          <a:p>
            <a:pPr indent="-285750" lvl="0" marL="298450" rtl="0" algn="l">
              <a:lnSpc>
                <a:spcPct val="100000"/>
              </a:lnSpc>
              <a:spcBef>
                <a:spcPts val="0"/>
              </a:spcBef>
              <a:spcAft>
                <a:spcPts val="0"/>
              </a:spcAft>
              <a:buSzPts val="1400"/>
              <a:buFont typeface="Arial"/>
              <a:buChar char="-"/>
            </a:pPr>
            <a:r>
              <a:rPr b="0" lang="en-US" sz="1400"/>
              <a:t>Parents of USNA Class of 2024</a:t>
            </a:r>
            <a:endParaRPr/>
          </a:p>
          <a:p>
            <a:pPr indent="-285750" lvl="0" marL="298450" rtl="0" algn="l">
              <a:lnSpc>
                <a:spcPct val="100000"/>
              </a:lnSpc>
              <a:spcBef>
                <a:spcPts val="0"/>
              </a:spcBef>
              <a:spcAft>
                <a:spcPts val="0"/>
              </a:spcAft>
              <a:buSzPts val="1400"/>
              <a:buFont typeface="Arial"/>
              <a:buChar char="-"/>
            </a:pPr>
            <a:r>
              <a:rPr b="0" lang="en-US" sz="1400"/>
              <a:t>Army Navy Game Ticket Exchange</a:t>
            </a:r>
            <a:endParaRPr/>
          </a:p>
          <a:p>
            <a:pPr indent="-285750" lvl="0" marL="298450" rtl="0" algn="l">
              <a:lnSpc>
                <a:spcPct val="100000"/>
              </a:lnSpc>
              <a:spcBef>
                <a:spcPts val="0"/>
              </a:spcBef>
              <a:spcAft>
                <a:spcPts val="0"/>
              </a:spcAft>
              <a:buSzPts val="1400"/>
              <a:buFont typeface="Arial"/>
              <a:buChar char="-"/>
            </a:pPr>
            <a:r>
              <a:rPr b="0" lang="en-US" sz="1400"/>
              <a:t>Company Pages (e.g. USNA 8</a:t>
            </a:r>
            <a:r>
              <a:rPr b="0" baseline="30000" lang="en-US" sz="1400"/>
              <a:t>th</a:t>
            </a:r>
            <a:r>
              <a:rPr b="0" lang="en-US" sz="1400"/>
              <a:t> Company)</a:t>
            </a:r>
            <a:endParaRPr/>
          </a:p>
          <a:p>
            <a:pPr indent="-196850" lvl="0" marL="298450" rtl="0" algn="l">
              <a:lnSpc>
                <a:spcPct val="100000"/>
              </a:lnSpc>
              <a:spcBef>
                <a:spcPts val="0"/>
              </a:spcBef>
              <a:spcAft>
                <a:spcPts val="0"/>
              </a:spcAft>
              <a:buSzPts val="1400"/>
              <a:buFont typeface="Arial"/>
              <a:buNone/>
            </a:pPr>
            <a:r>
              <a:t/>
            </a:r>
            <a:endParaRPr b="0" sz="1400"/>
          </a:p>
          <a:p>
            <a:pPr indent="0" lvl="0" marL="12700" rtl="0" algn="l">
              <a:lnSpc>
                <a:spcPct val="100000"/>
              </a:lnSpc>
              <a:spcBef>
                <a:spcPts val="0"/>
              </a:spcBef>
              <a:spcAft>
                <a:spcPts val="0"/>
              </a:spcAft>
              <a:buSzPts val="1400"/>
              <a:buNone/>
            </a:pPr>
            <a:r>
              <a:rPr lang="en-US" cap="small">
                <a:solidFill>
                  <a:srgbClr val="00B0F0"/>
                </a:solidFill>
              </a:rPr>
              <a:t>Other</a:t>
            </a:r>
            <a:endParaRPr/>
          </a:p>
          <a:p>
            <a:pPr indent="0" lvl="0" marL="12700" rtl="0" algn="l">
              <a:lnSpc>
                <a:spcPct val="100000"/>
              </a:lnSpc>
              <a:spcBef>
                <a:spcPts val="0"/>
              </a:spcBef>
              <a:spcAft>
                <a:spcPts val="0"/>
              </a:spcAft>
              <a:buSzPts val="1400"/>
              <a:buNone/>
            </a:pPr>
            <a:r>
              <a:rPr b="0" lang="en-US" sz="1200"/>
              <a:t>AcademyFamiliesTravelNetwork@gmail.com</a:t>
            </a:r>
            <a:endParaRPr b="0" sz="1200">
              <a:latin typeface="Arial"/>
              <a:ea typeface="Arial"/>
              <a:cs typeface="Arial"/>
              <a:sym typeface="Arial"/>
            </a:endParaRPr>
          </a:p>
          <a:p>
            <a:pPr indent="0" lvl="0" marL="12700" rtl="0" algn="l">
              <a:lnSpc>
                <a:spcPct val="100000"/>
              </a:lnSpc>
              <a:spcBef>
                <a:spcPts val="0"/>
              </a:spcBef>
              <a:spcAft>
                <a:spcPts val="0"/>
              </a:spcAft>
              <a:buSzPts val="1400"/>
              <a:buNone/>
            </a:pPr>
            <a:r>
              <a:t/>
            </a:r>
            <a:endParaRPr b="0" sz="1200" cap="small">
              <a:latin typeface="Arial"/>
              <a:ea typeface="Arial"/>
              <a:cs typeface="Arial"/>
              <a:sym typeface="Arial"/>
            </a:endParaRPr>
          </a:p>
        </p:txBody>
      </p:sp>
      <p:sp>
        <p:nvSpPr>
          <p:cNvPr id="275" name="Google Shape;275;p23"/>
          <p:cNvSpPr txBox="1"/>
          <p:nvPr>
            <p:ph idx="2" type="body"/>
          </p:nvPr>
        </p:nvSpPr>
        <p:spPr>
          <a:xfrm>
            <a:off x="487377" y="911796"/>
            <a:ext cx="4022090" cy="3780609"/>
          </a:xfrm>
          <a:prstGeom prst="rect">
            <a:avLst/>
          </a:prstGeom>
          <a:noFill/>
          <a:ln>
            <a:noFill/>
          </a:ln>
        </p:spPr>
        <p:txBody>
          <a:bodyPr anchorCtr="0" anchor="t" bIns="0" lIns="0" spcFirstLastPara="1" rIns="0" wrap="square" tIns="13325">
            <a:noAutofit/>
          </a:bodyPr>
          <a:lstStyle/>
          <a:p>
            <a:pPr indent="-196850" lvl="0" marL="298450" rtl="0" algn="l">
              <a:lnSpc>
                <a:spcPct val="100000"/>
              </a:lnSpc>
              <a:spcBef>
                <a:spcPts val="0"/>
              </a:spcBef>
              <a:spcAft>
                <a:spcPts val="0"/>
              </a:spcAft>
              <a:buSzPts val="1400"/>
              <a:buFont typeface="Arial"/>
              <a:buNone/>
            </a:pPr>
            <a:r>
              <a:t/>
            </a:r>
            <a:endParaRPr b="0" sz="1400"/>
          </a:p>
          <a:p>
            <a:pPr indent="0" lvl="0" marL="12700" rtl="0" algn="l">
              <a:lnSpc>
                <a:spcPct val="100000"/>
              </a:lnSpc>
              <a:spcBef>
                <a:spcPts val="0"/>
              </a:spcBef>
              <a:spcAft>
                <a:spcPts val="0"/>
              </a:spcAft>
              <a:buSzPts val="1400"/>
              <a:buNone/>
            </a:pPr>
            <a:r>
              <a:rPr lang="en-US" sz="1800" cap="small">
                <a:solidFill>
                  <a:srgbClr val="00B0F0"/>
                </a:solidFill>
              </a:rPr>
              <a:t>USNA Links for I-DAY Readiness</a:t>
            </a:r>
            <a:endParaRPr/>
          </a:p>
          <a:p>
            <a:pPr indent="0" lvl="0" marL="12700" rtl="0" algn="l">
              <a:lnSpc>
                <a:spcPct val="100000"/>
              </a:lnSpc>
              <a:spcBef>
                <a:spcPts val="0"/>
              </a:spcBef>
              <a:spcAft>
                <a:spcPts val="0"/>
              </a:spcAft>
              <a:buSzPts val="1400"/>
              <a:buNone/>
            </a:pPr>
            <a:r>
              <a:rPr b="0" lang="en-US" sz="1200" u="sng" cap="small">
                <a:solidFill>
                  <a:schemeClr val="hlink"/>
                </a:solidFill>
                <a:hlinkClick r:id="rId3"/>
              </a:rPr>
              <a:t>https://www.usna.edu/Admissions/PermitToReport/</a:t>
            </a:r>
            <a:endParaRPr b="0" sz="1200" cap="small"/>
          </a:p>
          <a:p>
            <a:pPr indent="0" lvl="0" marL="12700" rtl="0" algn="l">
              <a:lnSpc>
                <a:spcPct val="100000"/>
              </a:lnSpc>
              <a:spcBef>
                <a:spcPts val="0"/>
              </a:spcBef>
              <a:spcAft>
                <a:spcPts val="0"/>
              </a:spcAft>
              <a:buSzPts val="1400"/>
              <a:buNone/>
            </a:pPr>
            <a:r>
              <a:t/>
            </a:r>
            <a:endParaRPr b="0" sz="1200" cap="small"/>
          </a:p>
          <a:p>
            <a:pPr indent="0" lvl="0" marL="12700" rtl="0" algn="l">
              <a:lnSpc>
                <a:spcPct val="100000"/>
              </a:lnSpc>
              <a:spcBef>
                <a:spcPts val="0"/>
              </a:spcBef>
              <a:spcAft>
                <a:spcPts val="0"/>
              </a:spcAft>
              <a:buSzPts val="1400"/>
              <a:buNone/>
            </a:pPr>
            <a:r>
              <a:rPr b="0" lang="en-US" sz="1200" u="sng" cap="small">
                <a:solidFill>
                  <a:schemeClr val="hlink"/>
                </a:solidFill>
                <a:hlinkClick r:id="rId4"/>
              </a:rPr>
              <a:t>https://www.usna.edu/Admissions/PermitToReport/0._Important_Information_Class_Of_2024_-_UPDATED_5-26.pdf</a:t>
            </a:r>
            <a:endParaRPr cap="small">
              <a:solidFill>
                <a:srgbClr val="00B0F0"/>
              </a:solidFill>
            </a:endParaRPr>
          </a:p>
          <a:p>
            <a:pPr indent="0" lvl="0" marL="107950" rtl="0" algn="l">
              <a:lnSpc>
                <a:spcPct val="100000"/>
              </a:lnSpc>
              <a:spcBef>
                <a:spcPts val="0"/>
              </a:spcBef>
              <a:spcAft>
                <a:spcPts val="0"/>
              </a:spcAft>
              <a:buSzPts val="1400"/>
              <a:buNone/>
            </a:pPr>
            <a:r>
              <a:t/>
            </a:r>
            <a:endParaRPr cap="small">
              <a:solidFill>
                <a:srgbClr val="00B0F0"/>
              </a:solidFill>
            </a:endParaRPr>
          </a:p>
          <a:p>
            <a:pPr indent="0" lvl="0" marL="107950" rtl="0" algn="l">
              <a:lnSpc>
                <a:spcPct val="100000"/>
              </a:lnSpc>
              <a:spcBef>
                <a:spcPts val="0"/>
              </a:spcBef>
              <a:spcAft>
                <a:spcPts val="0"/>
              </a:spcAft>
              <a:buSzPts val="1400"/>
              <a:buNone/>
            </a:pPr>
            <a:r>
              <a:rPr lang="en-US" cap="small">
                <a:solidFill>
                  <a:srgbClr val="00B0F0"/>
                </a:solidFill>
              </a:rPr>
              <a:t>Websites</a:t>
            </a:r>
            <a:endParaRPr cap="small">
              <a:solidFill>
                <a:srgbClr val="00B0F0"/>
              </a:solidFill>
            </a:endParaRPr>
          </a:p>
          <a:p>
            <a:pPr indent="-172085" lvl="0" marL="184785" rtl="0" algn="l">
              <a:lnSpc>
                <a:spcPct val="100000"/>
              </a:lnSpc>
              <a:spcBef>
                <a:spcPts val="1125"/>
              </a:spcBef>
              <a:spcAft>
                <a:spcPts val="0"/>
              </a:spcAft>
              <a:buClr>
                <a:srgbClr val="4A71AA"/>
              </a:buClr>
              <a:buSzPts val="1400"/>
              <a:buFont typeface="Arial"/>
              <a:buChar char="•"/>
            </a:pPr>
            <a:r>
              <a:rPr b="0" lang="en-US" sz="1400" u="sng">
                <a:solidFill>
                  <a:schemeClr val="hlink"/>
                </a:solidFill>
                <a:hlinkClick r:id="rId5"/>
              </a:rPr>
              <a:t>https://www.usna.edu/PlebeSummer/index.php</a:t>
            </a:r>
            <a:endParaRPr/>
          </a:p>
          <a:p>
            <a:pPr indent="-172085" lvl="0" marL="184785" rtl="0" algn="l">
              <a:lnSpc>
                <a:spcPct val="100000"/>
              </a:lnSpc>
              <a:spcBef>
                <a:spcPts val="1125"/>
              </a:spcBef>
              <a:spcAft>
                <a:spcPts val="0"/>
              </a:spcAft>
              <a:buClr>
                <a:srgbClr val="4A71AA"/>
              </a:buClr>
              <a:buSzPts val="1400"/>
              <a:buFont typeface="Arial"/>
              <a:buChar char="•"/>
            </a:pPr>
            <a:r>
              <a:rPr b="0" lang="en-US" sz="1400" u="sng">
                <a:solidFill>
                  <a:schemeClr val="hlink"/>
                </a:solidFill>
                <a:hlinkClick r:id="rId6"/>
              </a:rPr>
              <a:t>https://www.usna.edu/PlebeParentsWeekend/</a:t>
            </a:r>
            <a:endParaRPr/>
          </a:p>
          <a:p>
            <a:pPr indent="-172085" lvl="0" marL="184785" rtl="0" algn="l">
              <a:lnSpc>
                <a:spcPct val="100000"/>
              </a:lnSpc>
              <a:spcBef>
                <a:spcPts val="1125"/>
              </a:spcBef>
              <a:spcAft>
                <a:spcPts val="0"/>
              </a:spcAft>
              <a:buClr>
                <a:srgbClr val="4A71AA"/>
              </a:buClr>
              <a:buSzPts val="1400"/>
              <a:buFont typeface="Arial"/>
              <a:buChar char="•"/>
            </a:pPr>
            <a:r>
              <a:rPr b="0" lang="en-US" sz="1400" u="sng">
                <a:solidFill>
                  <a:schemeClr val="hlink"/>
                </a:solidFill>
                <a:hlinkClick r:id="rId7"/>
              </a:rPr>
              <a:t>https://indianausnaparents.org</a:t>
            </a:r>
            <a:endParaRPr b="0" sz="1400"/>
          </a:p>
          <a:p>
            <a:pPr indent="-172085" lvl="0" marL="184785" rtl="0" algn="l">
              <a:lnSpc>
                <a:spcPct val="100000"/>
              </a:lnSpc>
              <a:spcBef>
                <a:spcPts val="1125"/>
              </a:spcBef>
              <a:spcAft>
                <a:spcPts val="0"/>
              </a:spcAft>
              <a:buClr>
                <a:srgbClr val="4A71AA"/>
              </a:buClr>
              <a:buSzPts val="1400"/>
              <a:buFont typeface="Arial"/>
              <a:buChar char="•"/>
            </a:pPr>
            <a:r>
              <a:rPr b="0" lang="en-US" sz="1400" u="sng">
                <a:solidFill>
                  <a:schemeClr val="hlink"/>
                </a:solidFill>
                <a:hlinkClick r:id="rId8"/>
              </a:rPr>
              <a:t>https://www.usna.com/events-and-programs</a:t>
            </a:r>
            <a:endParaRPr b="0" sz="1400"/>
          </a:p>
          <a:p>
            <a:pPr indent="-83185" lvl="0" marL="184785" rtl="0" algn="l">
              <a:lnSpc>
                <a:spcPct val="100000"/>
              </a:lnSpc>
              <a:spcBef>
                <a:spcPts val="1125"/>
              </a:spcBef>
              <a:spcAft>
                <a:spcPts val="0"/>
              </a:spcAft>
              <a:buClr>
                <a:srgbClr val="4A71AA"/>
              </a:buClr>
              <a:buSzPts val="1400"/>
              <a:buFont typeface="Arial"/>
              <a:buNone/>
            </a:pPr>
            <a:r>
              <a:t/>
            </a:r>
            <a:endParaRPr b="0" sz="1400"/>
          </a:p>
          <a:p>
            <a:pPr indent="-83185" lvl="0" marL="184785" rtl="0" algn="l">
              <a:lnSpc>
                <a:spcPct val="100000"/>
              </a:lnSpc>
              <a:spcBef>
                <a:spcPts val="1125"/>
              </a:spcBef>
              <a:spcAft>
                <a:spcPts val="0"/>
              </a:spcAft>
              <a:buClr>
                <a:srgbClr val="4A71AA"/>
              </a:buClr>
              <a:buSzPts val="1400"/>
              <a:buFont typeface="Arial"/>
              <a:buNone/>
            </a:pPr>
            <a:r>
              <a:t/>
            </a:r>
            <a:endParaRPr b="0" sz="1400"/>
          </a:p>
          <a:p>
            <a:pPr indent="-83185" lvl="0" marL="184785" rtl="0" algn="l">
              <a:lnSpc>
                <a:spcPct val="100000"/>
              </a:lnSpc>
              <a:spcBef>
                <a:spcPts val="1295"/>
              </a:spcBef>
              <a:spcAft>
                <a:spcPts val="0"/>
              </a:spcAft>
              <a:buClr>
                <a:srgbClr val="4A71AA"/>
              </a:buClr>
              <a:buSzPts val="1400"/>
              <a:buFont typeface="Arial"/>
              <a:buNone/>
            </a:pPr>
            <a:r>
              <a:t/>
            </a:r>
            <a:endParaRPr b="0" sz="1400" u="sng">
              <a:solidFill>
                <a:schemeClr val="hlink"/>
              </a:solidFill>
              <a:hlinkClick r:id="rId9"/>
            </a:endParaRPr>
          </a:p>
          <a:p>
            <a:pPr indent="-83185" lvl="0" marL="184785" rtl="0" algn="l">
              <a:lnSpc>
                <a:spcPct val="100000"/>
              </a:lnSpc>
              <a:spcBef>
                <a:spcPts val="1295"/>
              </a:spcBef>
              <a:spcAft>
                <a:spcPts val="0"/>
              </a:spcAft>
              <a:buClr>
                <a:srgbClr val="4A71AA"/>
              </a:buClr>
              <a:buSzPts val="1400"/>
              <a:buFont typeface="Arial"/>
              <a:buNone/>
            </a:pPr>
            <a:r>
              <a:t/>
            </a:r>
            <a:endParaRPr sz="1400"/>
          </a:p>
        </p:txBody>
      </p:sp>
      <p:sp>
        <p:nvSpPr>
          <p:cNvPr id="276" name="Google Shape;276;p23"/>
          <p:cNvSpPr txBox="1"/>
          <p:nvPr>
            <p:ph type="title"/>
          </p:nvPr>
        </p:nvSpPr>
        <p:spPr>
          <a:xfrm>
            <a:off x="487377" y="106106"/>
            <a:ext cx="5282486" cy="57404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a:t>Suggested Resources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4"/>
          <p:cNvSpPr/>
          <p:nvPr/>
        </p:nvSpPr>
        <p:spPr>
          <a:xfrm>
            <a:off x="4296136" y="1319876"/>
            <a:ext cx="0" cy="2336800"/>
          </a:xfrm>
          <a:custGeom>
            <a:rect b="b" l="l" r="r" t="t"/>
            <a:pathLst>
              <a:path extrusionOk="0" h="2336800" w="120000">
                <a:moveTo>
                  <a:pt x="0" y="0"/>
                </a:moveTo>
                <a:lnTo>
                  <a:pt x="0" y="2336279"/>
                </a:lnTo>
              </a:path>
            </a:pathLst>
          </a:custGeom>
          <a:noFill/>
          <a:ln cap="flat" cmpd="sng" w="2285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2" name="Google Shape;282;p24"/>
          <p:cNvSpPr/>
          <p:nvPr/>
        </p:nvSpPr>
        <p:spPr>
          <a:xfrm>
            <a:off x="677418" y="910589"/>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3" name="Google Shape;283;p24"/>
          <p:cNvSpPr txBox="1"/>
          <p:nvPr>
            <p:ph idx="1" type="body"/>
          </p:nvPr>
        </p:nvSpPr>
        <p:spPr>
          <a:xfrm>
            <a:off x="632304" y="1046907"/>
            <a:ext cx="3386454" cy="3264262"/>
          </a:xfrm>
          <a:prstGeom prst="rect">
            <a:avLst/>
          </a:prstGeom>
          <a:noFill/>
          <a:ln>
            <a:noFill/>
          </a:ln>
        </p:spPr>
        <p:txBody>
          <a:bodyPr anchorCtr="0" anchor="t" bIns="0" lIns="0" spcFirstLastPara="1" rIns="0" wrap="square" tIns="13325">
            <a:noAutofit/>
          </a:bodyPr>
          <a:lstStyle/>
          <a:p>
            <a:pPr indent="-172084" lvl="0" marL="276225" rtl="0" algn="l">
              <a:lnSpc>
                <a:spcPct val="100000"/>
              </a:lnSpc>
              <a:spcBef>
                <a:spcPts val="1370"/>
              </a:spcBef>
              <a:spcAft>
                <a:spcPts val="0"/>
              </a:spcAft>
              <a:buClr>
                <a:srgbClr val="4A71AA"/>
              </a:buClr>
              <a:buSzPts val="1800"/>
              <a:buFont typeface="Arial"/>
              <a:buChar char="•"/>
            </a:pPr>
            <a:r>
              <a:rPr b="0" lang="en-US" sz="1800">
                <a:latin typeface="Arial"/>
                <a:ea typeface="Arial"/>
                <a:cs typeface="Arial"/>
                <a:sym typeface="Arial"/>
              </a:rPr>
              <a:t>Your Plebe Can Do This!</a:t>
            </a:r>
            <a:endParaRPr sz="1800">
              <a:latin typeface="Arial"/>
              <a:ea typeface="Arial"/>
              <a:cs typeface="Arial"/>
              <a:sym typeface="Arial"/>
            </a:endParaRPr>
          </a:p>
          <a:p>
            <a:pPr indent="0" lvl="0" marL="0" rtl="0" algn="l">
              <a:lnSpc>
                <a:spcPct val="100000"/>
              </a:lnSpc>
              <a:spcBef>
                <a:spcPts val="50"/>
              </a:spcBef>
              <a:spcAft>
                <a:spcPts val="0"/>
              </a:spcAft>
              <a:buClr>
                <a:srgbClr val="4A71AA"/>
              </a:buClr>
              <a:buSzPts val="1550"/>
              <a:buFont typeface="Arial"/>
              <a:buNone/>
            </a:pPr>
            <a:r>
              <a:t/>
            </a:r>
            <a:endParaRPr sz="1550">
              <a:latin typeface="Times New Roman"/>
              <a:ea typeface="Times New Roman"/>
              <a:cs typeface="Times New Roman"/>
              <a:sym typeface="Times New Roman"/>
            </a:endParaRPr>
          </a:p>
          <a:p>
            <a:pPr indent="-172084" lvl="0" marL="276225" marR="1021080" rtl="0" algn="l">
              <a:lnSpc>
                <a:spcPct val="107722"/>
              </a:lnSpc>
              <a:spcBef>
                <a:spcPts val="0"/>
              </a:spcBef>
              <a:spcAft>
                <a:spcPts val="0"/>
              </a:spcAft>
              <a:buClr>
                <a:srgbClr val="4A71AA"/>
              </a:buClr>
              <a:buSzPts val="1800"/>
              <a:buFont typeface="Arial"/>
              <a:buChar char="•"/>
            </a:pPr>
            <a:r>
              <a:rPr b="0" lang="en-US" sz="1800">
                <a:latin typeface="Arial"/>
                <a:ea typeface="Arial"/>
                <a:cs typeface="Arial"/>
                <a:sym typeface="Arial"/>
              </a:rPr>
              <a:t>Provide Support and  Encouragement</a:t>
            </a:r>
            <a:endParaRPr sz="1800">
              <a:latin typeface="Arial"/>
              <a:ea typeface="Arial"/>
              <a:cs typeface="Arial"/>
              <a:sym typeface="Arial"/>
            </a:endParaRPr>
          </a:p>
          <a:p>
            <a:pPr indent="-172084" lvl="0" marL="276225" rtl="0" algn="l">
              <a:lnSpc>
                <a:spcPct val="100000"/>
              </a:lnSpc>
              <a:spcBef>
                <a:spcPts val="1560"/>
              </a:spcBef>
              <a:spcAft>
                <a:spcPts val="0"/>
              </a:spcAft>
              <a:buClr>
                <a:srgbClr val="4A71AA"/>
              </a:buClr>
              <a:buSzPts val="1800"/>
              <a:buFont typeface="Arial"/>
              <a:buChar char="•"/>
            </a:pPr>
            <a:r>
              <a:rPr b="0" lang="en-US" sz="1800">
                <a:latin typeface="Arial"/>
                <a:ea typeface="Arial"/>
                <a:cs typeface="Arial"/>
                <a:sym typeface="Arial"/>
              </a:rPr>
              <a:t>Send Notes, Photos &amp; News</a:t>
            </a:r>
            <a:endParaRPr sz="1800">
              <a:latin typeface="Arial"/>
              <a:ea typeface="Arial"/>
              <a:cs typeface="Arial"/>
              <a:sym typeface="Arial"/>
            </a:endParaRPr>
          </a:p>
          <a:p>
            <a:pPr indent="0" lvl="0" marL="0" rtl="0" algn="l">
              <a:lnSpc>
                <a:spcPct val="100000"/>
              </a:lnSpc>
              <a:spcBef>
                <a:spcPts val="50"/>
              </a:spcBef>
              <a:spcAft>
                <a:spcPts val="0"/>
              </a:spcAft>
              <a:buClr>
                <a:srgbClr val="4A71AA"/>
              </a:buClr>
              <a:buSzPts val="1550"/>
              <a:buFont typeface="Arial"/>
              <a:buNone/>
            </a:pPr>
            <a:r>
              <a:t/>
            </a:r>
            <a:endParaRPr sz="1550">
              <a:latin typeface="Times New Roman"/>
              <a:ea typeface="Times New Roman"/>
              <a:cs typeface="Times New Roman"/>
              <a:sym typeface="Times New Roman"/>
            </a:endParaRPr>
          </a:p>
          <a:p>
            <a:pPr indent="-172084" lvl="0" marL="276225" marR="5080" rtl="0" algn="l">
              <a:lnSpc>
                <a:spcPct val="107722"/>
              </a:lnSpc>
              <a:spcBef>
                <a:spcPts val="0"/>
              </a:spcBef>
              <a:spcAft>
                <a:spcPts val="0"/>
              </a:spcAft>
              <a:buClr>
                <a:srgbClr val="4A71AA"/>
              </a:buClr>
              <a:buSzPts val="1800"/>
              <a:buFont typeface="Arial"/>
              <a:buChar char="•"/>
            </a:pPr>
            <a:r>
              <a:rPr b="0" lang="en-US" sz="1800">
                <a:latin typeface="Arial"/>
                <a:ea typeface="Arial"/>
                <a:cs typeface="Arial"/>
                <a:sym typeface="Arial"/>
              </a:rPr>
              <a:t>Be thoughtful about posting on  Social Media</a:t>
            </a:r>
            <a:endParaRPr sz="1800">
              <a:latin typeface="Arial"/>
              <a:ea typeface="Arial"/>
              <a:cs typeface="Arial"/>
              <a:sym typeface="Arial"/>
            </a:endParaRPr>
          </a:p>
        </p:txBody>
      </p:sp>
      <p:sp>
        <p:nvSpPr>
          <p:cNvPr id="284" name="Google Shape;284;p24"/>
          <p:cNvSpPr txBox="1"/>
          <p:nvPr>
            <p:ph idx="2" type="body"/>
          </p:nvPr>
        </p:nvSpPr>
        <p:spPr>
          <a:xfrm>
            <a:off x="4671901" y="1046907"/>
            <a:ext cx="4299722" cy="2955290"/>
          </a:xfrm>
          <a:prstGeom prst="rect">
            <a:avLst/>
          </a:prstGeom>
          <a:noFill/>
          <a:ln>
            <a:noFill/>
          </a:ln>
        </p:spPr>
        <p:txBody>
          <a:bodyPr anchorCtr="0" anchor="t" bIns="0" lIns="0" spcFirstLastPara="1" rIns="0" wrap="square" tIns="13325">
            <a:noAutofit/>
          </a:bodyPr>
          <a:lstStyle/>
          <a:p>
            <a:pPr indent="-172084" lvl="0" marL="276225" rtl="0" algn="l">
              <a:lnSpc>
                <a:spcPct val="100000"/>
              </a:lnSpc>
              <a:spcBef>
                <a:spcPts val="1370"/>
              </a:spcBef>
              <a:spcAft>
                <a:spcPts val="0"/>
              </a:spcAft>
              <a:buClr>
                <a:srgbClr val="4A71AA"/>
              </a:buClr>
              <a:buSzPts val="1800"/>
              <a:buFont typeface="Arial"/>
              <a:buChar char="•"/>
            </a:pPr>
            <a:r>
              <a:rPr b="0" lang="en-US" sz="1800"/>
              <a:t>Everyone Wants Your Plebe to Succeed – The Academy, Detailers, BGOs, Parents Club Members, etc. </a:t>
            </a:r>
            <a:endParaRPr/>
          </a:p>
          <a:p>
            <a:pPr indent="-172084" lvl="0" marL="276225" rtl="0" algn="l">
              <a:lnSpc>
                <a:spcPct val="100000"/>
              </a:lnSpc>
              <a:spcBef>
                <a:spcPts val="1370"/>
              </a:spcBef>
              <a:spcAft>
                <a:spcPts val="0"/>
              </a:spcAft>
              <a:buClr>
                <a:srgbClr val="4A71AA"/>
              </a:buClr>
              <a:buSzPts val="1800"/>
              <a:buFont typeface="Arial"/>
              <a:buChar char="•"/>
            </a:pPr>
            <a:r>
              <a:rPr b="0" lang="en-US" sz="1800"/>
              <a:t>“Your MID is My MID” </a:t>
            </a:r>
            <a:endParaRPr/>
          </a:p>
          <a:p>
            <a:pPr indent="-172084" lvl="0" marL="276225" rtl="0" algn="l">
              <a:lnSpc>
                <a:spcPct val="100000"/>
              </a:lnSpc>
              <a:spcBef>
                <a:spcPts val="1370"/>
              </a:spcBef>
              <a:spcAft>
                <a:spcPts val="0"/>
              </a:spcAft>
              <a:buClr>
                <a:srgbClr val="4A71AA"/>
              </a:buClr>
              <a:buSzPts val="1800"/>
              <a:buFont typeface="Arial"/>
              <a:buChar char="•"/>
            </a:pPr>
            <a:r>
              <a:rPr b="0" lang="en-US" sz="1800"/>
              <a:t>Everything is New This Year Due to COVID-19</a:t>
            </a:r>
            <a:endParaRPr sz="1800"/>
          </a:p>
          <a:p>
            <a:pPr indent="0" lvl="0" marL="0" rtl="0" algn="l">
              <a:lnSpc>
                <a:spcPct val="100000"/>
              </a:lnSpc>
              <a:spcBef>
                <a:spcPts val="50"/>
              </a:spcBef>
              <a:spcAft>
                <a:spcPts val="0"/>
              </a:spcAft>
              <a:buClr>
                <a:srgbClr val="4A71AA"/>
              </a:buClr>
              <a:buSzPts val="1550"/>
              <a:buNone/>
            </a:pPr>
            <a:r>
              <a:t/>
            </a:r>
            <a:endParaRPr sz="1550">
              <a:latin typeface="Times New Roman"/>
              <a:ea typeface="Times New Roman"/>
              <a:cs typeface="Times New Roman"/>
              <a:sym typeface="Times New Roman"/>
            </a:endParaRPr>
          </a:p>
          <a:p>
            <a:pPr indent="-172084" lvl="0" marL="276225" marR="1021080" rtl="0" algn="l">
              <a:lnSpc>
                <a:spcPct val="107722"/>
              </a:lnSpc>
              <a:spcBef>
                <a:spcPts val="0"/>
              </a:spcBef>
              <a:spcAft>
                <a:spcPts val="0"/>
              </a:spcAft>
              <a:buClr>
                <a:srgbClr val="4A71AA"/>
              </a:buClr>
              <a:buSzPts val="1800"/>
              <a:buFont typeface="Arial"/>
              <a:buChar char="•"/>
            </a:pPr>
            <a:r>
              <a:rPr b="0" lang="en-US" sz="1800"/>
              <a:t>SEMPER GUMBY!</a:t>
            </a:r>
            <a:endParaRPr sz="1400"/>
          </a:p>
        </p:txBody>
      </p:sp>
      <p:sp>
        <p:nvSpPr>
          <p:cNvPr id="285" name="Google Shape;285;p24"/>
          <p:cNvSpPr txBox="1"/>
          <p:nvPr>
            <p:ph type="title"/>
          </p:nvPr>
        </p:nvSpPr>
        <p:spPr>
          <a:xfrm>
            <a:off x="663575" y="175691"/>
            <a:ext cx="4699635" cy="57404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a:t>Final Thoughts</a:t>
            </a:r>
            <a:endParaRPr/>
          </a:p>
        </p:txBody>
      </p:sp>
      <p:pic>
        <p:nvPicPr>
          <p:cNvPr id="286" name="Google Shape;286;p24"/>
          <p:cNvPicPr preferRelativeResize="0"/>
          <p:nvPr/>
        </p:nvPicPr>
        <p:blipFill rotWithShape="1">
          <a:blip r:embed="rId3">
            <a:alphaModFix/>
          </a:blip>
          <a:srcRect b="0" l="0" r="0" t="0"/>
          <a:stretch/>
        </p:blipFill>
        <p:spPr>
          <a:xfrm>
            <a:off x="7322885" y="3157889"/>
            <a:ext cx="1821116" cy="169728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25"/>
          <p:cNvSpPr/>
          <p:nvPr/>
        </p:nvSpPr>
        <p:spPr>
          <a:xfrm>
            <a:off x="677418" y="937514"/>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92" name="Google Shape;292;p25"/>
          <p:cNvSpPr txBox="1"/>
          <p:nvPr>
            <p:ph idx="1" type="body"/>
          </p:nvPr>
        </p:nvSpPr>
        <p:spPr>
          <a:xfrm>
            <a:off x="677418" y="1532891"/>
            <a:ext cx="6966290" cy="2700020"/>
          </a:xfrm>
          <a:prstGeom prst="rect">
            <a:avLst/>
          </a:prstGeom>
          <a:noFill/>
          <a:ln>
            <a:noFill/>
          </a:ln>
        </p:spPr>
        <p:txBody>
          <a:bodyPr anchorCtr="0" anchor="t" bIns="0" lIns="0" spcFirstLastPara="1" rIns="0" wrap="square" tIns="13325">
            <a:noAutofit/>
          </a:bodyPr>
          <a:lstStyle/>
          <a:p>
            <a:pPr indent="0" lvl="0" marL="12700" rtl="0" algn="l">
              <a:lnSpc>
                <a:spcPct val="100000"/>
              </a:lnSpc>
              <a:spcBef>
                <a:spcPts val="0"/>
              </a:spcBef>
              <a:spcAft>
                <a:spcPts val="0"/>
              </a:spcAft>
              <a:buSzPts val="1400"/>
              <a:buNone/>
            </a:pPr>
            <a:r>
              <a:rPr lang="en-US" sz="2400">
                <a:solidFill>
                  <a:schemeClr val="accent1"/>
                </a:solidFill>
              </a:rPr>
              <a:t>Please use the </a:t>
            </a:r>
            <a:r>
              <a:rPr lang="en-US" sz="2400" cap="small">
                <a:solidFill>
                  <a:srgbClr val="FF0000"/>
                </a:solidFill>
              </a:rPr>
              <a:t>Chat Room </a:t>
            </a:r>
            <a:r>
              <a:rPr lang="en-US" sz="2400">
                <a:solidFill>
                  <a:schemeClr val="accent1"/>
                </a:solidFill>
              </a:rPr>
              <a:t>to ask questions</a:t>
            </a:r>
            <a:endParaRPr/>
          </a:p>
          <a:p>
            <a:pPr indent="0" lvl="0" marL="12700" rtl="0" algn="l">
              <a:lnSpc>
                <a:spcPct val="100000"/>
              </a:lnSpc>
              <a:spcBef>
                <a:spcPts val="0"/>
              </a:spcBef>
              <a:spcAft>
                <a:spcPts val="0"/>
              </a:spcAft>
              <a:buSzPts val="1400"/>
              <a:buNone/>
            </a:pPr>
            <a:r>
              <a:t/>
            </a:r>
            <a:endParaRPr sz="1800">
              <a:latin typeface="Arial"/>
              <a:ea typeface="Arial"/>
              <a:cs typeface="Arial"/>
              <a:sym typeface="Arial"/>
            </a:endParaRPr>
          </a:p>
        </p:txBody>
      </p:sp>
      <p:sp>
        <p:nvSpPr>
          <p:cNvPr id="293" name="Google Shape;293;p25"/>
          <p:cNvSpPr txBox="1"/>
          <p:nvPr>
            <p:ph type="title"/>
          </p:nvPr>
        </p:nvSpPr>
        <p:spPr>
          <a:xfrm>
            <a:off x="663575" y="175691"/>
            <a:ext cx="4699635" cy="57404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a:t>Q&amp;A</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26"/>
          <p:cNvSpPr/>
          <p:nvPr/>
        </p:nvSpPr>
        <p:spPr>
          <a:xfrm>
            <a:off x="611886" y="928877"/>
            <a:ext cx="676910" cy="0"/>
          </a:xfrm>
          <a:custGeom>
            <a:rect b="b" l="l" r="r" t="t"/>
            <a:pathLst>
              <a:path extrusionOk="0" h="120000" w="676910">
                <a:moveTo>
                  <a:pt x="0" y="0"/>
                </a:moveTo>
                <a:lnTo>
                  <a:pt x="676656" y="0"/>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99" name="Google Shape;299;p26"/>
          <p:cNvSpPr txBox="1"/>
          <p:nvPr>
            <p:ph type="title"/>
          </p:nvPr>
        </p:nvSpPr>
        <p:spPr>
          <a:xfrm>
            <a:off x="577268" y="273777"/>
            <a:ext cx="7798329" cy="57404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a:t>WRAP-UP &amp; THANK YOU!</a:t>
            </a:r>
            <a:endParaRPr/>
          </a:p>
        </p:txBody>
      </p:sp>
      <p:sp>
        <p:nvSpPr>
          <p:cNvPr id="300" name="Google Shape;300;p26"/>
          <p:cNvSpPr txBox="1"/>
          <p:nvPr/>
        </p:nvSpPr>
        <p:spPr>
          <a:xfrm>
            <a:off x="571107" y="906884"/>
            <a:ext cx="7243625" cy="3804920"/>
          </a:xfrm>
          <a:prstGeom prst="rect">
            <a:avLst/>
          </a:prstGeom>
          <a:noFill/>
          <a:ln>
            <a:noFill/>
          </a:ln>
        </p:spPr>
        <p:txBody>
          <a:bodyPr anchorCtr="0" anchor="t" bIns="0" lIns="0" spcFirstLastPara="1" rIns="0" wrap="square" tIns="180325">
            <a:noAutofit/>
          </a:bodyPr>
          <a:lstStyle/>
          <a:p>
            <a:pPr indent="0" lvl="0" marL="12700" marR="0" rtl="0" algn="l">
              <a:lnSpc>
                <a:spcPct val="100000"/>
              </a:lnSpc>
              <a:spcBef>
                <a:spcPts val="1200"/>
              </a:spcBef>
              <a:spcAft>
                <a:spcPts val="0"/>
              </a:spcAft>
              <a:buNone/>
            </a:pPr>
            <a:r>
              <a:rPr b="0" i="0" lang="en-US" sz="2000" u="none" cap="none" strike="noStrike">
                <a:solidFill>
                  <a:srgbClr val="FF0000"/>
                </a:solidFill>
                <a:latin typeface="Arial"/>
                <a:ea typeface="Arial"/>
                <a:cs typeface="Arial"/>
                <a:sym typeface="Arial"/>
              </a:rPr>
              <a:t>***REMINDER – Plebe Picnic In-Person June 1</a:t>
            </a:r>
            <a:r>
              <a:rPr lang="en-US" sz="2000">
                <a:solidFill>
                  <a:srgbClr val="FF0000"/>
                </a:solidFill>
              </a:rPr>
              <a:t>2</a:t>
            </a:r>
            <a:r>
              <a:rPr b="0" i="0" lang="en-US" sz="2000" u="none" cap="none" strike="noStrike">
                <a:solidFill>
                  <a:srgbClr val="FF0000"/>
                </a:solidFill>
                <a:latin typeface="Arial"/>
                <a:ea typeface="Arial"/>
                <a:cs typeface="Arial"/>
                <a:sym typeface="Arial"/>
              </a:rPr>
              <a:t> @ 11 am***</a:t>
            </a:r>
            <a:endParaRPr/>
          </a:p>
          <a:p>
            <a:pPr indent="-172085" lvl="0" marL="184785" marR="0" rtl="0" algn="l">
              <a:lnSpc>
                <a:spcPct val="100000"/>
              </a:lnSpc>
              <a:spcBef>
                <a:spcPts val="1200"/>
              </a:spcBef>
              <a:spcAft>
                <a:spcPts val="0"/>
              </a:spcAft>
              <a:buClr>
                <a:srgbClr val="4A71AA"/>
              </a:buClr>
              <a:buSzPts val="2000"/>
              <a:buFont typeface="Arial"/>
              <a:buChar char="•"/>
            </a:pPr>
            <a:r>
              <a:rPr b="0" i="0" lang="en-US" sz="2000" u="none" cap="none" strike="noStrike">
                <a:solidFill>
                  <a:srgbClr val="477EB2"/>
                </a:solidFill>
                <a:latin typeface="Arial"/>
                <a:ea typeface="Arial"/>
                <a:cs typeface="Arial"/>
                <a:sym typeface="Arial"/>
              </a:rPr>
              <a:t>Midshipmen in Attendance Today</a:t>
            </a:r>
            <a:endParaRPr b="0" i="0" sz="2000" u="none" cap="none" strike="noStrike">
              <a:solidFill>
                <a:srgbClr val="000000"/>
              </a:solidFill>
              <a:latin typeface="Arial"/>
              <a:ea typeface="Arial"/>
              <a:cs typeface="Arial"/>
              <a:sym typeface="Arial"/>
            </a:endParaRPr>
          </a:p>
          <a:p>
            <a:pPr indent="-172085" lvl="0" marL="184785" marR="0" rtl="0" algn="l">
              <a:lnSpc>
                <a:spcPct val="100000"/>
              </a:lnSpc>
              <a:spcBef>
                <a:spcPts val="1200"/>
              </a:spcBef>
              <a:spcAft>
                <a:spcPts val="0"/>
              </a:spcAft>
              <a:buClr>
                <a:srgbClr val="4A71AA"/>
              </a:buClr>
              <a:buSzPts val="2000"/>
              <a:buFont typeface="Arial"/>
              <a:buChar char="•"/>
            </a:pPr>
            <a:r>
              <a:rPr b="0" i="0" lang="en-US" sz="2000" u="none" cap="none" strike="noStrike">
                <a:solidFill>
                  <a:srgbClr val="477EB2"/>
                </a:solidFill>
                <a:latin typeface="Arial"/>
                <a:ea typeface="Arial"/>
                <a:cs typeface="Arial"/>
                <a:sym typeface="Arial"/>
              </a:rPr>
              <a:t>Youngster Parent Volunteers</a:t>
            </a:r>
            <a:endParaRPr b="0" i="0" sz="2000" u="none" cap="none" strike="noStrike">
              <a:solidFill>
                <a:srgbClr val="000000"/>
              </a:solidFill>
              <a:latin typeface="Arial"/>
              <a:ea typeface="Arial"/>
              <a:cs typeface="Arial"/>
              <a:sym typeface="Arial"/>
            </a:endParaRPr>
          </a:p>
          <a:p>
            <a:pPr indent="-172085" lvl="0" marL="184785" marR="0" rtl="0" algn="l">
              <a:lnSpc>
                <a:spcPct val="100000"/>
              </a:lnSpc>
              <a:spcBef>
                <a:spcPts val="1200"/>
              </a:spcBef>
              <a:spcAft>
                <a:spcPts val="0"/>
              </a:spcAft>
              <a:buClr>
                <a:srgbClr val="4A71AA"/>
              </a:buClr>
              <a:buSzPts val="2000"/>
              <a:buFont typeface="Arial"/>
              <a:buChar char="•"/>
            </a:pPr>
            <a:r>
              <a:rPr b="0" i="0" lang="en-US" sz="2000" u="none" cap="none" strike="noStrike">
                <a:solidFill>
                  <a:srgbClr val="477EB2"/>
                </a:solidFill>
                <a:latin typeface="Arial"/>
                <a:ea typeface="Arial"/>
                <a:cs typeface="Arial"/>
                <a:sym typeface="Arial"/>
              </a:rPr>
              <a:t>Blue &amp; Gold Officers</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7"/>
          <p:cNvSpPr/>
          <p:nvPr/>
        </p:nvSpPr>
        <p:spPr>
          <a:xfrm>
            <a:off x="4567428" y="2967227"/>
            <a:ext cx="67056" cy="181356"/>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06" name="Google Shape;306;p27"/>
          <p:cNvSpPr/>
          <p:nvPr/>
        </p:nvSpPr>
        <p:spPr>
          <a:xfrm>
            <a:off x="5024628" y="2967227"/>
            <a:ext cx="67056" cy="181356"/>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07" name="Google Shape;307;p27"/>
          <p:cNvSpPr/>
          <p:nvPr/>
        </p:nvSpPr>
        <p:spPr>
          <a:xfrm>
            <a:off x="1109472" y="2796539"/>
            <a:ext cx="67056" cy="179832"/>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08" name="Google Shape;308;p27"/>
          <p:cNvSpPr/>
          <p:nvPr/>
        </p:nvSpPr>
        <p:spPr>
          <a:xfrm>
            <a:off x="1310639" y="2052827"/>
            <a:ext cx="65531" cy="181356"/>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09" name="Google Shape;309;p27"/>
          <p:cNvSpPr txBox="1"/>
          <p:nvPr/>
        </p:nvSpPr>
        <p:spPr>
          <a:xfrm>
            <a:off x="2354568" y="787443"/>
            <a:ext cx="114935" cy="192405"/>
          </a:xfrm>
          <a:prstGeom prst="rect">
            <a:avLst/>
          </a:prstGeom>
          <a:noFill/>
          <a:ln>
            <a:noFill/>
          </a:ln>
        </p:spPr>
        <p:txBody>
          <a:bodyPr anchorCtr="0" anchor="t" bIns="0" lIns="0" spcFirstLastPara="1" rIns="0" wrap="square" tIns="0">
            <a:noAutofit/>
          </a:bodyPr>
          <a:lstStyle/>
          <a:p>
            <a:pPr indent="0" lvl="0" marL="0" marR="0" rtl="0" algn="l">
              <a:lnSpc>
                <a:spcPct val="111111"/>
              </a:lnSpc>
              <a:spcBef>
                <a:spcPts val="0"/>
              </a:spcBef>
              <a:spcAft>
                <a:spcPts val="0"/>
              </a:spcAft>
              <a:buClr>
                <a:srgbClr val="000000"/>
              </a:buClr>
              <a:buSzPts val="1350"/>
              <a:buFont typeface="Arial"/>
              <a:buNone/>
            </a:pPr>
            <a:r>
              <a:rPr b="1" i="0" lang="en-US" sz="1350" u="none" cap="none" strike="noStrike">
                <a:solidFill>
                  <a:srgbClr val="0000FF"/>
                </a:solidFill>
                <a:latin typeface="Arial"/>
                <a:ea typeface="Arial"/>
                <a:cs typeface="Arial"/>
                <a:sym typeface="Arial"/>
              </a:rPr>
              <a:t>P</a:t>
            </a:r>
            <a:endParaRPr b="0" i="0" sz="1350" u="none" cap="none" strike="noStrike">
              <a:solidFill>
                <a:srgbClr val="000000"/>
              </a:solidFill>
              <a:latin typeface="Arial"/>
              <a:ea typeface="Arial"/>
              <a:cs typeface="Arial"/>
              <a:sym typeface="Arial"/>
            </a:endParaRPr>
          </a:p>
        </p:txBody>
      </p:sp>
      <p:sp>
        <p:nvSpPr>
          <p:cNvPr id="310" name="Google Shape;310;p27"/>
          <p:cNvSpPr/>
          <p:nvPr/>
        </p:nvSpPr>
        <p:spPr>
          <a:xfrm>
            <a:off x="0" y="0"/>
            <a:ext cx="8170333" cy="51435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1" name="Google Shape;311;p27"/>
          <p:cNvSpPr/>
          <p:nvPr/>
        </p:nvSpPr>
        <p:spPr>
          <a:xfrm>
            <a:off x="2276094" y="4616958"/>
            <a:ext cx="1000125" cy="226060"/>
          </a:xfrm>
          <a:custGeom>
            <a:rect b="b" l="l" r="r" t="t"/>
            <a:pathLst>
              <a:path extrusionOk="0" h="226060" w="1000125">
                <a:moveTo>
                  <a:pt x="0" y="0"/>
                </a:moveTo>
                <a:lnTo>
                  <a:pt x="999744" y="0"/>
                </a:lnTo>
                <a:lnTo>
                  <a:pt x="999744" y="225551"/>
                </a:lnTo>
                <a:lnTo>
                  <a:pt x="0" y="225551"/>
                </a:lnTo>
                <a:lnTo>
                  <a:pt x="0" y="0"/>
                </a:lnTo>
                <a:close/>
              </a:path>
            </a:pathLst>
          </a:custGeom>
          <a:solidFill>
            <a:srgbClr val="0000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2" name="Google Shape;312;p27"/>
          <p:cNvSpPr/>
          <p:nvPr/>
        </p:nvSpPr>
        <p:spPr>
          <a:xfrm>
            <a:off x="2276094" y="4616958"/>
            <a:ext cx="1000125" cy="226060"/>
          </a:xfrm>
          <a:custGeom>
            <a:rect b="b" l="l" r="r" t="t"/>
            <a:pathLst>
              <a:path extrusionOk="0" h="226060" w="1000125">
                <a:moveTo>
                  <a:pt x="0" y="0"/>
                </a:moveTo>
                <a:lnTo>
                  <a:pt x="999744" y="0"/>
                </a:lnTo>
                <a:lnTo>
                  <a:pt x="999744" y="225551"/>
                </a:lnTo>
                <a:lnTo>
                  <a:pt x="0" y="225551"/>
                </a:lnTo>
                <a:lnTo>
                  <a:pt x="0" y="0"/>
                </a:lnTo>
                <a:close/>
              </a:path>
            </a:pathLst>
          </a:custGeom>
          <a:noFill/>
          <a:ln cap="flat" cmpd="sng" w="28950">
            <a:solidFill>
              <a:srgbClr val="FFFF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3" name="Google Shape;313;p27"/>
          <p:cNvSpPr txBox="1"/>
          <p:nvPr/>
        </p:nvSpPr>
        <p:spPr>
          <a:xfrm>
            <a:off x="2416998" y="4669002"/>
            <a:ext cx="717550" cy="116839"/>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Clr>
                <a:srgbClr val="000000"/>
              </a:buClr>
              <a:buSzPts val="600"/>
              <a:buFont typeface="Arial"/>
              <a:buNone/>
            </a:pPr>
            <a:r>
              <a:rPr b="1" i="0" lang="en-US" sz="600" u="none" cap="none" strike="noStrike">
                <a:solidFill>
                  <a:srgbClr val="FFFF00"/>
                </a:solidFill>
                <a:latin typeface="Arial"/>
                <a:ea typeface="Arial"/>
                <a:cs typeface="Arial"/>
                <a:sym typeface="Arial"/>
              </a:rPr>
              <a:t>King George Street</a:t>
            </a:r>
            <a:endParaRPr b="0" i="0" sz="600" u="none" cap="none" strike="noStrike">
              <a:solidFill>
                <a:srgbClr val="000000"/>
              </a:solidFill>
              <a:latin typeface="Arial"/>
              <a:ea typeface="Arial"/>
              <a:cs typeface="Arial"/>
              <a:sym typeface="Arial"/>
            </a:endParaRPr>
          </a:p>
        </p:txBody>
      </p:sp>
      <p:sp>
        <p:nvSpPr>
          <p:cNvPr id="314" name="Google Shape;314;p27"/>
          <p:cNvSpPr/>
          <p:nvPr/>
        </p:nvSpPr>
        <p:spPr>
          <a:xfrm>
            <a:off x="6061709" y="4066594"/>
            <a:ext cx="118110" cy="506730"/>
          </a:xfrm>
          <a:custGeom>
            <a:rect b="b" l="l" r="r" t="t"/>
            <a:pathLst>
              <a:path extrusionOk="0" h="506729" w="118110">
                <a:moveTo>
                  <a:pt x="0" y="506552"/>
                </a:moveTo>
                <a:lnTo>
                  <a:pt x="117919" y="0"/>
                </a:lnTo>
              </a:path>
            </a:pathLst>
          </a:custGeom>
          <a:noFill/>
          <a:ln cap="flat" cmpd="sng" w="38100">
            <a:solidFill>
              <a:srgbClr val="FFFF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5" name="Google Shape;315;p27"/>
          <p:cNvSpPr/>
          <p:nvPr/>
        </p:nvSpPr>
        <p:spPr>
          <a:xfrm>
            <a:off x="6119643" y="3973826"/>
            <a:ext cx="111760" cy="124460"/>
          </a:xfrm>
          <a:custGeom>
            <a:rect b="b" l="l" r="r" t="t"/>
            <a:pathLst>
              <a:path extrusionOk="0" h="124460" w="111760">
                <a:moveTo>
                  <a:pt x="81572" y="0"/>
                </a:moveTo>
                <a:lnTo>
                  <a:pt x="0" y="98374"/>
                </a:lnTo>
                <a:lnTo>
                  <a:pt x="111328" y="124282"/>
                </a:lnTo>
                <a:lnTo>
                  <a:pt x="81572" y="0"/>
                </a:lnTo>
                <a:close/>
              </a:path>
            </a:pathLst>
          </a:custGeom>
          <a:solidFill>
            <a:srgbClr val="FFFF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6" name="Google Shape;316;p27"/>
          <p:cNvSpPr/>
          <p:nvPr/>
        </p:nvSpPr>
        <p:spPr>
          <a:xfrm>
            <a:off x="5680709" y="4572761"/>
            <a:ext cx="1041400" cy="338455"/>
          </a:xfrm>
          <a:custGeom>
            <a:rect b="b" l="l" r="r" t="t"/>
            <a:pathLst>
              <a:path extrusionOk="0" h="338454" w="1041400">
                <a:moveTo>
                  <a:pt x="0" y="0"/>
                </a:moveTo>
                <a:lnTo>
                  <a:pt x="1040891" y="0"/>
                </a:lnTo>
                <a:lnTo>
                  <a:pt x="1040891" y="338328"/>
                </a:lnTo>
                <a:lnTo>
                  <a:pt x="0" y="338328"/>
                </a:lnTo>
                <a:lnTo>
                  <a:pt x="0" y="0"/>
                </a:lnTo>
                <a:close/>
              </a:path>
            </a:pathLst>
          </a:custGeom>
          <a:solidFill>
            <a:srgbClr val="0000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7" name="Google Shape;317;p27"/>
          <p:cNvSpPr/>
          <p:nvPr/>
        </p:nvSpPr>
        <p:spPr>
          <a:xfrm>
            <a:off x="5680709" y="4572761"/>
            <a:ext cx="1041400" cy="338455"/>
          </a:xfrm>
          <a:custGeom>
            <a:rect b="b" l="l" r="r" t="t"/>
            <a:pathLst>
              <a:path extrusionOk="0" h="338454" w="1041400">
                <a:moveTo>
                  <a:pt x="0" y="0"/>
                </a:moveTo>
                <a:lnTo>
                  <a:pt x="1040891" y="0"/>
                </a:lnTo>
                <a:lnTo>
                  <a:pt x="1040891" y="338328"/>
                </a:lnTo>
                <a:lnTo>
                  <a:pt x="0" y="338328"/>
                </a:lnTo>
                <a:lnTo>
                  <a:pt x="0" y="0"/>
                </a:lnTo>
                <a:close/>
              </a:path>
            </a:pathLst>
          </a:custGeom>
          <a:noFill/>
          <a:ln cap="flat" cmpd="sng" w="28950">
            <a:solidFill>
              <a:srgbClr val="FFFF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8" name="Google Shape;318;p27"/>
          <p:cNvSpPr txBox="1"/>
          <p:nvPr/>
        </p:nvSpPr>
        <p:spPr>
          <a:xfrm>
            <a:off x="5695188" y="4635926"/>
            <a:ext cx="1012190" cy="208279"/>
          </a:xfrm>
          <a:prstGeom prst="rect">
            <a:avLst/>
          </a:prstGeom>
          <a:noFill/>
          <a:ln>
            <a:noFill/>
          </a:ln>
        </p:spPr>
        <p:txBody>
          <a:bodyPr anchorCtr="0" anchor="t" bIns="0" lIns="0" spcFirstLastPara="1" rIns="0" wrap="square" tIns="12700">
            <a:noAutofit/>
          </a:bodyPr>
          <a:lstStyle/>
          <a:p>
            <a:pPr indent="-222883" lvl="0" marL="362585" marR="133985" rtl="0" algn="l">
              <a:lnSpc>
                <a:spcPct val="100000"/>
              </a:lnSpc>
              <a:spcBef>
                <a:spcPts val="0"/>
              </a:spcBef>
              <a:spcAft>
                <a:spcPts val="0"/>
              </a:spcAft>
              <a:buClr>
                <a:srgbClr val="000000"/>
              </a:buClr>
              <a:buSzPts val="600"/>
              <a:buFont typeface="Arial"/>
              <a:buNone/>
            </a:pPr>
            <a:r>
              <a:rPr b="1" i="0" lang="en-US" sz="600" u="none" cap="none" strike="noStrike">
                <a:solidFill>
                  <a:srgbClr val="FFFF00"/>
                </a:solidFill>
                <a:latin typeface="Arial"/>
                <a:ea typeface="Arial"/>
                <a:cs typeface="Arial"/>
                <a:sym typeface="Arial"/>
              </a:rPr>
              <a:t>USNA Visitors’ Gate  (Gate 1)</a:t>
            </a:r>
            <a:endParaRPr b="0" i="0" sz="600" u="none" cap="none" strike="noStrike">
              <a:solidFill>
                <a:srgbClr val="000000"/>
              </a:solidFill>
              <a:latin typeface="Arial"/>
              <a:ea typeface="Arial"/>
              <a:cs typeface="Arial"/>
              <a:sym typeface="Arial"/>
            </a:endParaRPr>
          </a:p>
        </p:txBody>
      </p:sp>
      <p:sp>
        <p:nvSpPr>
          <p:cNvPr id="319" name="Google Shape;319;p27"/>
          <p:cNvSpPr/>
          <p:nvPr/>
        </p:nvSpPr>
        <p:spPr>
          <a:xfrm>
            <a:off x="5514594" y="890777"/>
            <a:ext cx="280670" cy="847090"/>
          </a:xfrm>
          <a:custGeom>
            <a:rect b="b" l="l" r="r" t="t"/>
            <a:pathLst>
              <a:path extrusionOk="0" h="847089" w="280670">
                <a:moveTo>
                  <a:pt x="0" y="0"/>
                </a:moveTo>
                <a:lnTo>
                  <a:pt x="280479" y="846988"/>
                </a:lnTo>
              </a:path>
            </a:pathLst>
          </a:custGeom>
          <a:noFill/>
          <a:ln cap="flat" cmpd="sng" w="38100">
            <a:solidFill>
              <a:srgbClr val="FFFF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0" name="Google Shape;320;p27"/>
          <p:cNvSpPr/>
          <p:nvPr/>
        </p:nvSpPr>
        <p:spPr>
          <a:xfrm>
            <a:off x="5734829" y="1701712"/>
            <a:ext cx="108585" cy="127000"/>
          </a:xfrm>
          <a:custGeom>
            <a:rect b="b" l="l" r="r" t="t"/>
            <a:pathLst>
              <a:path extrusionOk="0" h="127000" w="108585">
                <a:moveTo>
                  <a:pt x="108508" y="0"/>
                </a:moveTo>
                <a:lnTo>
                  <a:pt x="0" y="35928"/>
                </a:lnTo>
                <a:lnTo>
                  <a:pt x="90182" y="126466"/>
                </a:lnTo>
                <a:lnTo>
                  <a:pt x="108508" y="0"/>
                </a:lnTo>
                <a:close/>
              </a:path>
            </a:pathLst>
          </a:custGeom>
          <a:solidFill>
            <a:srgbClr val="FFFF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1" name="Google Shape;321;p27"/>
          <p:cNvSpPr/>
          <p:nvPr/>
        </p:nvSpPr>
        <p:spPr>
          <a:xfrm>
            <a:off x="6061709" y="4118804"/>
            <a:ext cx="357505" cy="454025"/>
          </a:xfrm>
          <a:custGeom>
            <a:rect b="b" l="l" r="r" t="t"/>
            <a:pathLst>
              <a:path extrusionOk="0" h="454025" w="357504">
                <a:moveTo>
                  <a:pt x="0" y="453936"/>
                </a:moveTo>
                <a:lnTo>
                  <a:pt x="357022" y="0"/>
                </a:lnTo>
              </a:path>
            </a:pathLst>
          </a:custGeom>
          <a:noFill/>
          <a:ln cap="flat" cmpd="sng" w="38075">
            <a:solidFill>
              <a:srgbClr val="FFFF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2" name="Google Shape;322;p27"/>
          <p:cNvSpPr/>
          <p:nvPr/>
        </p:nvSpPr>
        <p:spPr>
          <a:xfrm>
            <a:off x="6362047" y="4043936"/>
            <a:ext cx="115570" cy="125730"/>
          </a:xfrm>
          <a:custGeom>
            <a:rect b="b" l="l" r="r" t="t"/>
            <a:pathLst>
              <a:path extrusionOk="0" h="125729" w="115570">
                <a:moveTo>
                  <a:pt x="115570" y="0"/>
                </a:moveTo>
                <a:lnTo>
                  <a:pt x="0" y="54508"/>
                </a:lnTo>
                <a:lnTo>
                  <a:pt x="89839" y="125171"/>
                </a:lnTo>
                <a:lnTo>
                  <a:pt x="115570" y="0"/>
                </a:lnTo>
                <a:close/>
              </a:path>
            </a:pathLst>
          </a:custGeom>
          <a:solidFill>
            <a:srgbClr val="FFFF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3" name="Google Shape;323;p27"/>
          <p:cNvSpPr/>
          <p:nvPr/>
        </p:nvSpPr>
        <p:spPr>
          <a:xfrm>
            <a:off x="1940814" y="547877"/>
            <a:ext cx="1202690" cy="669290"/>
          </a:xfrm>
          <a:custGeom>
            <a:rect b="b" l="l" r="r" t="t"/>
            <a:pathLst>
              <a:path extrusionOk="0" h="669290" w="1202689">
                <a:moveTo>
                  <a:pt x="0" y="0"/>
                </a:moveTo>
                <a:lnTo>
                  <a:pt x="1202436" y="0"/>
                </a:lnTo>
                <a:lnTo>
                  <a:pt x="1202436" y="669036"/>
                </a:lnTo>
                <a:lnTo>
                  <a:pt x="0" y="669036"/>
                </a:lnTo>
                <a:lnTo>
                  <a:pt x="0" y="0"/>
                </a:lnTo>
                <a:close/>
              </a:path>
            </a:pathLst>
          </a:custGeom>
          <a:solidFill>
            <a:srgbClr val="0000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4" name="Google Shape;324;p27"/>
          <p:cNvSpPr txBox="1"/>
          <p:nvPr/>
        </p:nvSpPr>
        <p:spPr>
          <a:xfrm>
            <a:off x="1940814" y="547877"/>
            <a:ext cx="1202690" cy="669290"/>
          </a:xfrm>
          <a:prstGeom prst="rect">
            <a:avLst/>
          </a:prstGeom>
          <a:noFill/>
          <a:ln cap="flat" cmpd="sng" w="28950">
            <a:solidFill>
              <a:srgbClr val="FFFF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35"/>
              </a:spcBef>
              <a:spcAft>
                <a:spcPts val="0"/>
              </a:spcAft>
              <a:buClr>
                <a:srgbClr val="000000"/>
              </a:buClr>
              <a:buSzPts val="700"/>
              <a:buFont typeface="Arial"/>
              <a:buNone/>
            </a:pPr>
            <a:r>
              <a:t/>
            </a:r>
            <a:endParaRPr b="0" i="0" sz="700" u="none" cap="none" strike="noStrike">
              <a:solidFill>
                <a:srgbClr val="000000"/>
              </a:solidFill>
              <a:latin typeface="Times New Roman"/>
              <a:ea typeface="Times New Roman"/>
              <a:cs typeface="Times New Roman"/>
              <a:sym typeface="Times New Roman"/>
            </a:endParaRPr>
          </a:p>
          <a:p>
            <a:pPr indent="0" lvl="0" marL="387985" marR="0" rtl="0" algn="l">
              <a:lnSpc>
                <a:spcPct val="100000"/>
              </a:lnSpc>
              <a:spcBef>
                <a:spcPts val="0"/>
              </a:spcBef>
              <a:spcAft>
                <a:spcPts val="0"/>
              </a:spcAft>
              <a:buClr>
                <a:srgbClr val="000000"/>
              </a:buClr>
              <a:buSzPts val="600"/>
              <a:buFont typeface="Arial"/>
              <a:buNone/>
            </a:pPr>
            <a:r>
              <a:rPr b="1" i="0" lang="en-US" sz="600" u="none" cap="none" strike="noStrike">
                <a:solidFill>
                  <a:srgbClr val="FFFF00"/>
                </a:solidFill>
                <a:latin typeface="Arial"/>
                <a:ea typeface="Arial"/>
                <a:cs typeface="Arial"/>
                <a:sym typeface="Arial"/>
              </a:rPr>
              <a:t>Traditional </a:t>
            </a:r>
            <a:endParaRPr/>
          </a:p>
          <a:p>
            <a:pPr indent="0" lvl="0" marL="387985" marR="0" rtl="0" algn="l">
              <a:lnSpc>
                <a:spcPct val="100000"/>
              </a:lnSpc>
              <a:spcBef>
                <a:spcPts val="0"/>
              </a:spcBef>
              <a:spcAft>
                <a:spcPts val="0"/>
              </a:spcAft>
              <a:buClr>
                <a:srgbClr val="000000"/>
              </a:buClr>
              <a:buSzPts val="600"/>
              <a:buFont typeface="Arial"/>
              <a:buNone/>
            </a:pPr>
            <a:r>
              <a:rPr b="1" i="0" lang="en-US" sz="600" u="none" cap="none" strike="noStrike">
                <a:solidFill>
                  <a:srgbClr val="FFFF00"/>
                </a:solidFill>
                <a:latin typeface="Arial"/>
                <a:ea typeface="Arial"/>
                <a:cs typeface="Arial"/>
                <a:sym typeface="Arial"/>
              </a:rPr>
              <a:t>USNA I-Day</a:t>
            </a:r>
            <a:endParaRPr b="0" i="0" sz="600" u="none" cap="none" strike="noStrike">
              <a:solidFill>
                <a:srgbClr val="000000"/>
              </a:solidFill>
              <a:latin typeface="Arial"/>
              <a:ea typeface="Arial"/>
              <a:cs typeface="Arial"/>
              <a:sym typeface="Arial"/>
            </a:endParaRPr>
          </a:p>
          <a:p>
            <a:pPr indent="0" lvl="0" marL="287655" marR="281940" rtl="0" algn="ctr">
              <a:lnSpc>
                <a:spcPct val="100000"/>
              </a:lnSpc>
              <a:spcBef>
                <a:spcPts val="0"/>
              </a:spcBef>
              <a:spcAft>
                <a:spcPts val="0"/>
              </a:spcAft>
              <a:buClr>
                <a:srgbClr val="000000"/>
              </a:buClr>
              <a:buSzPts val="600"/>
              <a:buFont typeface="Arial"/>
              <a:buNone/>
            </a:pPr>
            <a:r>
              <a:rPr b="1" i="0" lang="en-US" sz="600" u="none" cap="none" strike="noStrike">
                <a:solidFill>
                  <a:srgbClr val="FFFF00"/>
                </a:solidFill>
                <a:latin typeface="Arial"/>
                <a:ea typeface="Arial"/>
                <a:cs typeface="Arial"/>
                <a:sym typeface="Arial"/>
              </a:rPr>
              <a:t>Family Picnic &amp;  Information Expo</a:t>
            </a:r>
            <a:endParaRPr b="0" i="0" sz="600" u="none" cap="none" strike="noStrike">
              <a:solidFill>
                <a:srgbClr val="000000"/>
              </a:solidFill>
              <a:latin typeface="Arial"/>
              <a:ea typeface="Arial"/>
              <a:cs typeface="Arial"/>
              <a:sym typeface="Arial"/>
            </a:endParaRPr>
          </a:p>
        </p:txBody>
      </p:sp>
      <p:sp>
        <p:nvSpPr>
          <p:cNvPr id="325" name="Google Shape;325;p27"/>
          <p:cNvSpPr/>
          <p:nvPr/>
        </p:nvSpPr>
        <p:spPr>
          <a:xfrm>
            <a:off x="3611117" y="2105405"/>
            <a:ext cx="533400" cy="706120"/>
          </a:xfrm>
          <a:custGeom>
            <a:rect b="b" l="l" r="r" t="t"/>
            <a:pathLst>
              <a:path extrusionOk="0" h="706119" w="533400">
                <a:moveTo>
                  <a:pt x="0" y="352806"/>
                </a:moveTo>
                <a:lnTo>
                  <a:pt x="2891" y="300672"/>
                </a:lnTo>
                <a:lnTo>
                  <a:pt x="11291" y="250913"/>
                </a:lnTo>
                <a:lnTo>
                  <a:pt x="24787" y="204074"/>
                </a:lnTo>
                <a:lnTo>
                  <a:pt x="42966" y="160702"/>
                </a:lnTo>
                <a:lnTo>
                  <a:pt x="65416" y="121341"/>
                </a:lnTo>
                <a:lnTo>
                  <a:pt x="91725" y="86539"/>
                </a:lnTo>
                <a:lnTo>
                  <a:pt x="121478" y="56840"/>
                </a:lnTo>
                <a:lnTo>
                  <a:pt x="154265" y="32791"/>
                </a:lnTo>
                <a:lnTo>
                  <a:pt x="189673" y="14937"/>
                </a:lnTo>
                <a:lnTo>
                  <a:pt x="227288" y="3825"/>
                </a:lnTo>
                <a:lnTo>
                  <a:pt x="266700" y="0"/>
                </a:lnTo>
                <a:lnTo>
                  <a:pt x="306111" y="3825"/>
                </a:lnTo>
                <a:lnTo>
                  <a:pt x="343726" y="14937"/>
                </a:lnTo>
                <a:lnTo>
                  <a:pt x="379134" y="32791"/>
                </a:lnTo>
                <a:lnTo>
                  <a:pt x="411921" y="56840"/>
                </a:lnTo>
                <a:lnTo>
                  <a:pt x="441674" y="86539"/>
                </a:lnTo>
                <a:lnTo>
                  <a:pt x="467983" y="121341"/>
                </a:lnTo>
                <a:lnTo>
                  <a:pt x="490433" y="160702"/>
                </a:lnTo>
                <a:lnTo>
                  <a:pt x="508612" y="204074"/>
                </a:lnTo>
                <a:lnTo>
                  <a:pt x="522108" y="250913"/>
                </a:lnTo>
                <a:lnTo>
                  <a:pt x="530508" y="300672"/>
                </a:lnTo>
                <a:lnTo>
                  <a:pt x="533400" y="352806"/>
                </a:lnTo>
                <a:lnTo>
                  <a:pt x="530508" y="404939"/>
                </a:lnTo>
                <a:lnTo>
                  <a:pt x="522108" y="454698"/>
                </a:lnTo>
                <a:lnTo>
                  <a:pt x="508612" y="501537"/>
                </a:lnTo>
                <a:lnTo>
                  <a:pt x="490433" y="544909"/>
                </a:lnTo>
                <a:lnTo>
                  <a:pt x="467983" y="584270"/>
                </a:lnTo>
                <a:lnTo>
                  <a:pt x="441674" y="619072"/>
                </a:lnTo>
                <a:lnTo>
                  <a:pt x="411921" y="648771"/>
                </a:lnTo>
                <a:lnTo>
                  <a:pt x="379134" y="672820"/>
                </a:lnTo>
                <a:lnTo>
                  <a:pt x="343726" y="690674"/>
                </a:lnTo>
                <a:lnTo>
                  <a:pt x="306111" y="701786"/>
                </a:lnTo>
                <a:lnTo>
                  <a:pt x="266700" y="705612"/>
                </a:lnTo>
                <a:lnTo>
                  <a:pt x="227288" y="701786"/>
                </a:lnTo>
                <a:lnTo>
                  <a:pt x="189673" y="690674"/>
                </a:lnTo>
                <a:lnTo>
                  <a:pt x="154265" y="672820"/>
                </a:lnTo>
                <a:lnTo>
                  <a:pt x="121478" y="648771"/>
                </a:lnTo>
                <a:lnTo>
                  <a:pt x="91725" y="619072"/>
                </a:lnTo>
                <a:lnTo>
                  <a:pt x="65416" y="584270"/>
                </a:lnTo>
                <a:lnTo>
                  <a:pt x="42966" y="544909"/>
                </a:lnTo>
                <a:lnTo>
                  <a:pt x="24787" y="501537"/>
                </a:lnTo>
                <a:lnTo>
                  <a:pt x="11291" y="454698"/>
                </a:lnTo>
                <a:lnTo>
                  <a:pt x="2891" y="404939"/>
                </a:lnTo>
                <a:lnTo>
                  <a:pt x="0" y="352806"/>
                </a:lnTo>
                <a:close/>
              </a:path>
            </a:pathLst>
          </a:custGeom>
          <a:noFill/>
          <a:ln cap="flat" cmpd="sng" w="25900">
            <a:solidFill>
              <a:srgbClr val="FFFF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6" name="Google Shape;326;p27"/>
          <p:cNvSpPr/>
          <p:nvPr/>
        </p:nvSpPr>
        <p:spPr>
          <a:xfrm>
            <a:off x="2442210" y="2020061"/>
            <a:ext cx="868680" cy="428625"/>
          </a:xfrm>
          <a:custGeom>
            <a:rect b="b" l="l" r="r" t="t"/>
            <a:pathLst>
              <a:path extrusionOk="0" h="428625" w="868679">
                <a:moveTo>
                  <a:pt x="0" y="0"/>
                </a:moveTo>
                <a:lnTo>
                  <a:pt x="868680" y="0"/>
                </a:lnTo>
                <a:lnTo>
                  <a:pt x="868680" y="428244"/>
                </a:lnTo>
                <a:lnTo>
                  <a:pt x="0" y="428244"/>
                </a:lnTo>
                <a:lnTo>
                  <a:pt x="0" y="0"/>
                </a:lnTo>
                <a:close/>
              </a:path>
            </a:pathLst>
          </a:custGeom>
          <a:solidFill>
            <a:srgbClr val="0000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7" name="Google Shape;327;p27"/>
          <p:cNvSpPr txBox="1"/>
          <p:nvPr/>
        </p:nvSpPr>
        <p:spPr>
          <a:xfrm>
            <a:off x="2442210" y="2020061"/>
            <a:ext cx="868680" cy="428625"/>
          </a:xfrm>
          <a:prstGeom prst="rect">
            <a:avLst/>
          </a:prstGeom>
          <a:noFill/>
          <a:ln cap="flat" cmpd="sng" w="28950">
            <a:solidFill>
              <a:srgbClr val="FFFF00"/>
            </a:solidFill>
            <a:prstDash val="solid"/>
            <a:round/>
            <a:headEnd len="sm" w="sm" type="none"/>
            <a:tailEnd len="sm" w="sm" type="none"/>
          </a:ln>
        </p:spPr>
        <p:txBody>
          <a:bodyPr anchorCtr="0" anchor="t" bIns="0" lIns="0" spcFirstLastPara="1" rIns="0" wrap="square" tIns="1250">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Times New Roman"/>
              <a:ea typeface="Times New Roman"/>
              <a:cs typeface="Times New Roman"/>
              <a:sym typeface="Times New Roman"/>
            </a:endParaRPr>
          </a:p>
          <a:p>
            <a:pPr indent="0" lvl="0" marL="187960" marR="184785" rtl="0" algn="ctr">
              <a:lnSpc>
                <a:spcPct val="100000"/>
              </a:lnSpc>
              <a:spcBef>
                <a:spcPts val="0"/>
              </a:spcBef>
              <a:spcAft>
                <a:spcPts val="0"/>
              </a:spcAft>
              <a:buClr>
                <a:srgbClr val="000000"/>
              </a:buClr>
              <a:buSzPts val="600"/>
              <a:buFont typeface="Arial"/>
              <a:buNone/>
            </a:pPr>
            <a:r>
              <a:rPr b="1" i="0" lang="en-US" sz="600" u="none" cap="none" strike="noStrike">
                <a:solidFill>
                  <a:srgbClr val="FFFF00"/>
                </a:solidFill>
                <a:latin typeface="Arial"/>
                <a:ea typeface="Arial"/>
                <a:cs typeface="Arial"/>
                <a:sym typeface="Arial"/>
              </a:rPr>
              <a:t>Alumni Hall  Class of 2024  Processing</a:t>
            </a:r>
            <a:endParaRPr b="0" i="0" sz="600" u="none" cap="none" strike="noStrike">
              <a:solidFill>
                <a:srgbClr val="000000"/>
              </a:solidFill>
              <a:latin typeface="Arial"/>
              <a:ea typeface="Arial"/>
              <a:cs typeface="Arial"/>
              <a:sym typeface="Arial"/>
            </a:endParaRPr>
          </a:p>
        </p:txBody>
      </p:sp>
      <p:sp>
        <p:nvSpPr>
          <p:cNvPr id="328" name="Google Shape;328;p27"/>
          <p:cNvSpPr/>
          <p:nvPr/>
        </p:nvSpPr>
        <p:spPr>
          <a:xfrm>
            <a:off x="2710940" y="1195323"/>
            <a:ext cx="111761" cy="127000"/>
          </a:xfrm>
          <a:custGeom>
            <a:rect b="b" l="l" r="r" t="t"/>
            <a:pathLst>
              <a:path extrusionOk="0" h="219709" w="147319">
                <a:moveTo>
                  <a:pt x="0" y="0"/>
                </a:moveTo>
                <a:lnTo>
                  <a:pt x="147193" y="219125"/>
                </a:lnTo>
              </a:path>
            </a:pathLst>
          </a:custGeom>
          <a:noFill/>
          <a:ln cap="flat" cmpd="sng" w="38100">
            <a:solidFill>
              <a:srgbClr val="FFFF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9" name="Google Shape;329;p27"/>
          <p:cNvSpPr/>
          <p:nvPr/>
        </p:nvSpPr>
        <p:spPr>
          <a:xfrm>
            <a:off x="2764519" y="1274053"/>
            <a:ext cx="111760" cy="127000"/>
          </a:xfrm>
          <a:custGeom>
            <a:rect b="b" l="l" r="r" t="t"/>
            <a:pathLst>
              <a:path extrusionOk="0" h="127000" w="111760">
                <a:moveTo>
                  <a:pt x="94881" y="0"/>
                </a:moveTo>
                <a:lnTo>
                  <a:pt x="0" y="63728"/>
                </a:lnTo>
                <a:lnTo>
                  <a:pt x="111175" y="126746"/>
                </a:lnTo>
                <a:lnTo>
                  <a:pt x="94881" y="0"/>
                </a:lnTo>
                <a:close/>
              </a:path>
            </a:pathLst>
          </a:custGeom>
          <a:solidFill>
            <a:srgbClr val="FFFF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0" name="Google Shape;330;p27"/>
          <p:cNvSpPr/>
          <p:nvPr/>
        </p:nvSpPr>
        <p:spPr>
          <a:xfrm>
            <a:off x="3282849" y="2090673"/>
            <a:ext cx="783639" cy="793737"/>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1" name="Google Shape;331;p27"/>
          <p:cNvSpPr/>
          <p:nvPr/>
        </p:nvSpPr>
        <p:spPr>
          <a:xfrm>
            <a:off x="5715761" y="3054857"/>
            <a:ext cx="840105" cy="443865"/>
          </a:xfrm>
          <a:custGeom>
            <a:rect b="b" l="l" r="r" t="t"/>
            <a:pathLst>
              <a:path extrusionOk="0" h="443864" w="840104">
                <a:moveTo>
                  <a:pt x="0" y="221742"/>
                </a:moveTo>
                <a:lnTo>
                  <a:pt x="17776" y="157699"/>
                </a:lnTo>
                <a:lnTo>
                  <a:pt x="67640" y="101000"/>
                </a:lnTo>
                <a:lnTo>
                  <a:pt x="102983" y="76262"/>
                </a:lnTo>
                <a:lnTo>
                  <a:pt x="144399" y="54389"/>
                </a:lnTo>
                <a:lnTo>
                  <a:pt x="191240" y="35723"/>
                </a:lnTo>
                <a:lnTo>
                  <a:pt x="242856" y="20609"/>
                </a:lnTo>
                <a:lnTo>
                  <a:pt x="298598" y="9388"/>
                </a:lnTo>
                <a:lnTo>
                  <a:pt x="357816" y="2404"/>
                </a:lnTo>
                <a:lnTo>
                  <a:pt x="419862" y="0"/>
                </a:lnTo>
                <a:lnTo>
                  <a:pt x="481907" y="2404"/>
                </a:lnTo>
                <a:lnTo>
                  <a:pt x="541125" y="9388"/>
                </a:lnTo>
                <a:lnTo>
                  <a:pt x="596867" y="20609"/>
                </a:lnTo>
                <a:lnTo>
                  <a:pt x="648483" y="35723"/>
                </a:lnTo>
                <a:lnTo>
                  <a:pt x="695324" y="54389"/>
                </a:lnTo>
                <a:lnTo>
                  <a:pt x="736740" y="76262"/>
                </a:lnTo>
                <a:lnTo>
                  <a:pt x="772083" y="101000"/>
                </a:lnTo>
                <a:lnTo>
                  <a:pt x="800701" y="128260"/>
                </a:lnTo>
                <a:lnTo>
                  <a:pt x="835171" y="188974"/>
                </a:lnTo>
                <a:lnTo>
                  <a:pt x="839724" y="221742"/>
                </a:lnTo>
                <a:lnTo>
                  <a:pt x="835171" y="254509"/>
                </a:lnTo>
                <a:lnTo>
                  <a:pt x="800701" y="315223"/>
                </a:lnTo>
                <a:lnTo>
                  <a:pt x="772083" y="342483"/>
                </a:lnTo>
                <a:lnTo>
                  <a:pt x="736740" y="367221"/>
                </a:lnTo>
                <a:lnTo>
                  <a:pt x="695324" y="389094"/>
                </a:lnTo>
                <a:lnTo>
                  <a:pt x="648483" y="407760"/>
                </a:lnTo>
                <a:lnTo>
                  <a:pt x="596867" y="422874"/>
                </a:lnTo>
                <a:lnTo>
                  <a:pt x="541125" y="434095"/>
                </a:lnTo>
                <a:lnTo>
                  <a:pt x="481907" y="441079"/>
                </a:lnTo>
                <a:lnTo>
                  <a:pt x="419862" y="443484"/>
                </a:lnTo>
                <a:lnTo>
                  <a:pt x="357816" y="441079"/>
                </a:lnTo>
                <a:lnTo>
                  <a:pt x="298598" y="434095"/>
                </a:lnTo>
                <a:lnTo>
                  <a:pt x="242856" y="422874"/>
                </a:lnTo>
                <a:lnTo>
                  <a:pt x="191240" y="407760"/>
                </a:lnTo>
                <a:lnTo>
                  <a:pt x="144399" y="389094"/>
                </a:lnTo>
                <a:lnTo>
                  <a:pt x="102983" y="367221"/>
                </a:lnTo>
                <a:lnTo>
                  <a:pt x="67640" y="342483"/>
                </a:lnTo>
                <a:lnTo>
                  <a:pt x="39022" y="315223"/>
                </a:lnTo>
                <a:lnTo>
                  <a:pt x="4552" y="254509"/>
                </a:lnTo>
                <a:lnTo>
                  <a:pt x="0" y="221742"/>
                </a:lnTo>
                <a:close/>
              </a:path>
            </a:pathLst>
          </a:custGeom>
          <a:noFill/>
          <a:ln cap="flat" cmpd="sng" w="25900">
            <a:solidFill>
              <a:srgbClr val="FFFF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2" name="Google Shape;332;p27"/>
          <p:cNvSpPr/>
          <p:nvPr/>
        </p:nvSpPr>
        <p:spPr>
          <a:xfrm>
            <a:off x="4837938" y="3335187"/>
            <a:ext cx="1082675" cy="938530"/>
          </a:xfrm>
          <a:custGeom>
            <a:rect b="b" l="l" r="r" t="t"/>
            <a:pathLst>
              <a:path extrusionOk="0" h="938529" w="1082675">
                <a:moveTo>
                  <a:pt x="0" y="938352"/>
                </a:moveTo>
                <a:lnTo>
                  <a:pt x="1082065" y="0"/>
                </a:lnTo>
              </a:path>
            </a:pathLst>
          </a:custGeom>
          <a:noFill/>
          <a:ln cap="flat" cmpd="sng" w="38100">
            <a:solidFill>
              <a:srgbClr val="FFFF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3" name="Google Shape;333;p27"/>
          <p:cNvSpPr/>
          <p:nvPr/>
        </p:nvSpPr>
        <p:spPr>
          <a:xfrm>
            <a:off x="5868160" y="3272793"/>
            <a:ext cx="123825" cy="118110"/>
          </a:xfrm>
          <a:custGeom>
            <a:rect b="b" l="l" r="r" t="t"/>
            <a:pathLst>
              <a:path extrusionOk="0" h="118110" w="123825">
                <a:moveTo>
                  <a:pt x="123799" y="0"/>
                </a:moveTo>
                <a:lnTo>
                  <a:pt x="0" y="31711"/>
                </a:lnTo>
                <a:lnTo>
                  <a:pt x="74891" y="118059"/>
                </a:lnTo>
                <a:lnTo>
                  <a:pt x="123799" y="0"/>
                </a:lnTo>
                <a:close/>
              </a:path>
            </a:pathLst>
          </a:custGeom>
          <a:solidFill>
            <a:srgbClr val="FFFF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4" name="Google Shape;334;p27"/>
          <p:cNvSpPr txBox="1"/>
          <p:nvPr/>
        </p:nvSpPr>
        <p:spPr>
          <a:xfrm>
            <a:off x="4194809" y="4296917"/>
            <a:ext cx="725805" cy="186055"/>
          </a:xfrm>
          <a:prstGeom prst="rect">
            <a:avLst/>
          </a:prstGeom>
          <a:solidFill>
            <a:srgbClr val="0000FF"/>
          </a:solidFill>
          <a:ln cap="flat" cmpd="sng" w="28950">
            <a:solidFill>
              <a:srgbClr val="FFFF00"/>
            </a:solidFill>
            <a:prstDash val="solid"/>
            <a:round/>
            <a:headEnd len="sm" w="sm" type="none"/>
            <a:tailEnd len="sm" w="sm" type="none"/>
          </a:ln>
        </p:spPr>
        <p:txBody>
          <a:bodyPr anchorCtr="0" anchor="t" bIns="0" lIns="0" spcFirstLastPara="1" rIns="0" wrap="square" tIns="45075">
            <a:noAutofit/>
          </a:bodyPr>
          <a:lstStyle/>
          <a:p>
            <a:pPr indent="0" lvl="0" marL="115570" marR="0" rtl="0" algn="l">
              <a:lnSpc>
                <a:spcPct val="100000"/>
              </a:lnSpc>
              <a:spcBef>
                <a:spcPts val="0"/>
              </a:spcBef>
              <a:spcAft>
                <a:spcPts val="0"/>
              </a:spcAft>
              <a:buClr>
                <a:srgbClr val="000000"/>
              </a:buClr>
              <a:buSzPts val="600"/>
              <a:buFont typeface="Arial"/>
              <a:buNone/>
            </a:pPr>
            <a:r>
              <a:rPr b="1" i="0" lang="en-US" sz="600" u="none" cap="none" strike="noStrike">
                <a:solidFill>
                  <a:srgbClr val="FFFF00"/>
                </a:solidFill>
                <a:latin typeface="Arial"/>
                <a:ea typeface="Arial"/>
                <a:cs typeface="Arial"/>
                <a:sym typeface="Arial"/>
              </a:rPr>
              <a:t>Dahlgren Hall</a:t>
            </a:r>
            <a:endParaRPr b="0" i="0" sz="600" u="none" cap="none" strike="noStrike">
              <a:solidFill>
                <a:srgbClr val="000000"/>
              </a:solidFill>
              <a:latin typeface="Arial"/>
              <a:ea typeface="Arial"/>
              <a:cs typeface="Arial"/>
              <a:sym typeface="Arial"/>
            </a:endParaRPr>
          </a:p>
        </p:txBody>
      </p:sp>
      <p:sp>
        <p:nvSpPr>
          <p:cNvPr id="335" name="Google Shape;335;p27"/>
          <p:cNvSpPr txBox="1"/>
          <p:nvPr/>
        </p:nvSpPr>
        <p:spPr>
          <a:xfrm>
            <a:off x="5017770" y="697230"/>
            <a:ext cx="868680" cy="184785"/>
          </a:xfrm>
          <a:prstGeom prst="rect">
            <a:avLst/>
          </a:prstGeom>
          <a:solidFill>
            <a:srgbClr val="0000FF"/>
          </a:solidFill>
          <a:ln cap="flat" cmpd="sng" w="28950">
            <a:solidFill>
              <a:srgbClr val="FFFF00"/>
            </a:solidFill>
            <a:prstDash val="solid"/>
            <a:round/>
            <a:headEnd len="sm" w="sm" type="none"/>
            <a:tailEnd len="sm" w="sm" type="none"/>
          </a:ln>
        </p:spPr>
        <p:txBody>
          <a:bodyPr anchorCtr="0" anchor="t" bIns="0" lIns="0" spcFirstLastPara="1" rIns="0" wrap="square" tIns="44450">
            <a:noAutofit/>
          </a:bodyPr>
          <a:lstStyle/>
          <a:p>
            <a:pPr indent="0" lvl="0" marL="142875" marR="0" rtl="0" algn="l">
              <a:lnSpc>
                <a:spcPct val="100000"/>
              </a:lnSpc>
              <a:spcBef>
                <a:spcPts val="0"/>
              </a:spcBef>
              <a:spcAft>
                <a:spcPts val="0"/>
              </a:spcAft>
              <a:buClr>
                <a:srgbClr val="000000"/>
              </a:buClr>
              <a:buSzPts val="600"/>
              <a:buFont typeface="Arial"/>
              <a:buNone/>
            </a:pPr>
            <a:r>
              <a:rPr b="1" i="0" lang="en-US" sz="600" u="none" cap="none" strike="noStrike">
                <a:solidFill>
                  <a:srgbClr val="FFFF00"/>
                </a:solidFill>
                <a:latin typeface="Arial"/>
                <a:ea typeface="Arial"/>
                <a:cs typeface="Arial"/>
                <a:sym typeface="Arial"/>
              </a:rPr>
              <a:t>Mid Store $$$$$</a:t>
            </a:r>
            <a:endParaRPr b="0" i="0" sz="600" u="none" cap="none" strike="noStrike">
              <a:solidFill>
                <a:srgbClr val="000000"/>
              </a:solidFill>
              <a:latin typeface="Arial"/>
              <a:ea typeface="Arial"/>
              <a:cs typeface="Arial"/>
              <a:sym typeface="Arial"/>
            </a:endParaRPr>
          </a:p>
        </p:txBody>
      </p:sp>
      <p:sp>
        <p:nvSpPr>
          <p:cNvPr id="336" name="Google Shape;336;p27"/>
          <p:cNvSpPr/>
          <p:nvPr/>
        </p:nvSpPr>
        <p:spPr>
          <a:xfrm>
            <a:off x="3309365" y="4108356"/>
            <a:ext cx="687070" cy="631190"/>
          </a:xfrm>
          <a:custGeom>
            <a:rect b="b" l="l" r="r" t="t"/>
            <a:pathLst>
              <a:path extrusionOk="0" h="631189" w="687070">
                <a:moveTo>
                  <a:pt x="0" y="630936"/>
                </a:moveTo>
                <a:lnTo>
                  <a:pt x="687031" y="0"/>
                </a:lnTo>
              </a:path>
            </a:pathLst>
          </a:custGeom>
          <a:noFill/>
          <a:ln cap="flat" cmpd="sng" w="38075">
            <a:solidFill>
              <a:srgbClr val="FFFF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7" name="Google Shape;337;p27"/>
          <p:cNvSpPr/>
          <p:nvPr/>
        </p:nvSpPr>
        <p:spPr>
          <a:xfrm>
            <a:off x="3943714" y="4043935"/>
            <a:ext cx="123189" cy="120014"/>
          </a:xfrm>
          <a:custGeom>
            <a:rect b="b" l="l" r="r" t="t"/>
            <a:pathLst>
              <a:path extrusionOk="0" h="120014" w="123189">
                <a:moveTo>
                  <a:pt x="122847" y="0"/>
                </a:moveTo>
                <a:lnTo>
                  <a:pt x="0" y="35217"/>
                </a:lnTo>
                <a:lnTo>
                  <a:pt x="77317" y="119405"/>
                </a:lnTo>
                <a:lnTo>
                  <a:pt x="122847" y="0"/>
                </a:lnTo>
                <a:close/>
              </a:path>
            </a:pathLst>
          </a:custGeom>
          <a:solidFill>
            <a:srgbClr val="FFFF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28"/>
          <p:cNvSpPr/>
          <p:nvPr/>
        </p:nvSpPr>
        <p:spPr>
          <a:xfrm>
            <a:off x="611886" y="928877"/>
            <a:ext cx="676910" cy="0"/>
          </a:xfrm>
          <a:custGeom>
            <a:rect b="b" l="l" r="r" t="t"/>
            <a:pathLst>
              <a:path extrusionOk="0" h="120000" w="676910">
                <a:moveTo>
                  <a:pt x="0" y="0"/>
                </a:moveTo>
                <a:lnTo>
                  <a:pt x="676656" y="0"/>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3" name="Google Shape;343;p28"/>
          <p:cNvSpPr/>
          <p:nvPr/>
        </p:nvSpPr>
        <p:spPr>
          <a:xfrm>
            <a:off x="0" y="0"/>
            <a:ext cx="9143999" cy="51435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4" name="Google Shape;344;p28"/>
          <p:cNvSpPr/>
          <p:nvPr/>
        </p:nvSpPr>
        <p:spPr>
          <a:xfrm>
            <a:off x="5615940" y="1708404"/>
            <a:ext cx="3528060" cy="3435350"/>
          </a:xfrm>
          <a:custGeom>
            <a:rect b="b" l="l" r="r" t="t"/>
            <a:pathLst>
              <a:path extrusionOk="0" h="3435350" w="3528059">
                <a:moveTo>
                  <a:pt x="1868576" y="0"/>
                </a:moveTo>
                <a:lnTo>
                  <a:pt x="1820457" y="610"/>
                </a:lnTo>
                <a:lnTo>
                  <a:pt x="1772631" y="2430"/>
                </a:lnTo>
                <a:lnTo>
                  <a:pt x="1725115" y="5446"/>
                </a:lnTo>
                <a:lnTo>
                  <a:pt x="1677922" y="9643"/>
                </a:lnTo>
                <a:lnTo>
                  <a:pt x="1631068" y="15007"/>
                </a:lnTo>
                <a:lnTo>
                  <a:pt x="1584567" y="21522"/>
                </a:lnTo>
                <a:lnTo>
                  <a:pt x="1538434" y="29175"/>
                </a:lnTo>
                <a:lnTo>
                  <a:pt x="1492684" y="37949"/>
                </a:lnTo>
                <a:lnTo>
                  <a:pt x="1447333" y="47832"/>
                </a:lnTo>
                <a:lnTo>
                  <a:pt x="1402394" y="58808"/>
                </a:lnTo>
                <a:lnTo>
                  <a:pt x="1357882" y="70862"/>
                </a:lnTo>
                <a:lnTo>
                  <a:pt x="1313813" y="83979"/>
                </a:lnTo>
                <a:lnTo>
                  <a:pt x="1270202" y="98146"/>
                </a:lnTo>
                <a:lnTo>
                  <a:pt x="1227062" y="113348"/>
                </a:lnTo>
                <a:lnTo>
                  <a:pt x="1184409" y="129569"/>
                </a:lnTo>
                <a:lnTo>
                  <a:pt x="1142258" y="146795"/>
                </a:lnTo>
                <a:lnTo>
                  <a:pt x="1100624" y="165012"/>
                </a:lnTo>
                <a:lnTo>
                  <a:pt x="1059521" y="184205"/>
                </a:lnTo>
                <a:lnTo>
                  <a:pt x="1018965" y="204359"/>
                </a:lnTo>
                <a:lnTo>
                  <a:pt x="978969" y="225459"/>
                </a:lnTo>
                <a:lnTo>
                  <a:pt x="939550" y="247491"/>
                </a:lnTo>
                <a:lnTo>
                  <a:pt x="900721" y="270441"/>
                </a:lnTo>
                <a:lnTo>
                  <a:pt x="862498" y="294293"/>
                </a:lnTo>
                <a:lnTo>
                  <a:pt x="824896" y="319032"/>
                </a:lnTo>
                <a:lnTo>
                  <a:pt x="787929" y="344645"/>
                </a:lnTo>
                <a:lnTo>
                  <a:pt x="751612" y="371117"/>
                </a:lnTo>
                <a:lnTo>
                  <a:pt x="715961" y="398432"/>
                </a:lnTo>
                <a:lnTo>
                  <a:pt x="680989" y="426577"/>
                </a:lnTo>
                <a:lnTo>
                  <a:pt x="646711" y="455536"/>
                </a:lnTo>
                <a:lnTo>
                  <a:pt x="613144" y="485296"/>
                </a:lnTo>
                <a:lnTo>
                  <a:pt x="580301" y="515840"/>
                </a:lnTo>
                <a:lnTo>
                  <a:pt x="548197" y="547155"/>
                </a:lnTo>
                <a:lnTo>
                  <a:pt x="516847" y="579226"/>
                </a:lnTo>
                <a:lnTo>
                  <a:pt x="486266" y="612038"/>
                </a:lnTo>
                <a:lnTo>
                  <a:pt x="456469" y="645577"/>
                </a:lnTo>
                <a:lnTo>
                  <a:pt x="427470" y="679828"/>
                </a:lnTo>
                <a:lnTo>
                  <a:pt x="399285" y="714777"/>
                </a:lnTo>
                <a:lnTo>
                  <a:pt x="371928" y="750407"/>
                </a:lnTo>
                <a:lnTo>
                  <a:pt x="345414" y="786706"/>
                </a:lnTo>
                <a:lnTo>
                  <a:pt x="319758" y="823658"/>
                </a:lnTo>
                <a:lnTo>
                  <a:pt x="294976" y="861249"/>
                </a:lnTo>
                <a:lnTo>
                  <a:pt x="271080" y="899464"/>
                </a:lnTo>
                <a:lnTo>
                  <a:pt x="248087" y="938288"/>
                </a:lnTo>
                <a:lnTo>
                  <a:pt x="226012" y="977707"/>
                </a:lnTo>
                <a:lnTo>
                  <a:pt x="204869" y="1017706"/>
                </a:lnTo>
                <a:lnTo>
                  <a:pt x="184672" y="1058271"/>
                </a:lnTo>
                <a:lnTo>
                  <a:pt x="165438" y="1099386"/>
                </a:lnTo>
                <a:lnTo>
                  <a:pt x="147180" y="1141037"/>
                </a:lnTo>
                <a:lnTo>
                  <a:pt x="129914" y="1183209"/>
                </a:lnTo>
                <a:lnTo>
                  <a:pt x="113655" y="1225889"/>
                </a:lnTo>
                <a:lnTo>
                  <a:pt x="98416" y="1269060"/>
                </a:lnTo>
                <a:lnTo>
                  <a:pt x="84214" y="1312709"/>
                </a:lnTo>
                <a:lnTo>
                  <a:pt x="71062" y="1356820"/>
                </a:lnTo>
                <a:lnTo>
                  <a:pt x="58976" y="1401380"/>
                </a:lnTo>
                <a:lnTo>
                  <a:pt x="47971" y="1446373"/>
                </a:lnTo>
                <a:lnTo>
                  <a:pt x="38061" y="1491785"/>
                </a:lnTo>
                <a:lnTo>
                  <a:pt x="29262" y="1537601"/>
                </a:lnTo>
                <a:lnTo>
                  <a:pt x="21587" y="1583807"/>
                </a:lnTo>
                <a:lnTo>
                  <a:pt x="15053" y="1630387"/>
                </a:lnTo>
                <a:lnTo>
                  <a:pt x="9673" y="1677328"/>
                </a:lnTo>
                <a:lnTo>
                  <a:pt x="5463" y="1724614"/>
                </a:lnTo>
                <a:lnTo>
                  <a:pt x="2438" y="1772230"/>
                </a:lnTo>
                <a:lnTo>
                  <a:pt x="612" y="1820164"/>
                </a:lnTo>
                <a:lnTo>
                  <a:pt x="0" y="1868398"/>
                </a:lnTo>
                <a:lnTo>
                  <a:pt x="706" y="1920045"/>
                </a:lnTo>
                <a:lnTo>
                  <a:pt x="2812" y="1971344"/>
                </a:lnTo>
                <a:lnTo>
                  <a:pt x="6300" y="2022278"/>
                </a:lnTo>
                <a:lnTo>
                  <a:pt x="11151" y="2072827"/>
                </a:lnTo>
                <a:lnTo>
                  <a:pt x="17347" y="2122975"/>
                </a:lnTo>
                <a:lnTo>
                  <a:pt x="24869" y="2172704"/>
                </a:lnTo>
                <a:lnTo>
                  <a:pt x="33698" y="2221994"/>
                </a:lnTo>
                <a:lnTo>
                  <a:pt x="43816" y="2270830"/>
                </a:lnTo>
                <a:lnTo>
                  <a:pt x="55205" y="2319192"/>
                </a:lnTo>
                <a:lnTo>
                  <a:pt x="67846" y="2367062"/>
                </a:lnTo>
                <a:lnTo>
                  <a:pt x="81720" y="2414423"/>
                </a:lnTo>
                <a:lnTo>
                  <a:pt x="96809" y="2461257"/>
                </a:lnTo>
                <a:lnTo>
                  <a:pt x="113095" y="2507546"/>
                </a:lnTo>
                <a:lnTo>
                  <a:pt x="130558" y="2553271"/>
                </a:lnTo>
                <a:lnTo>
                  <a:pt x="149181" y="2598416"/>
                </a:lnTo>
                <a:lnTo>
                  <a:pt x="168945" y="2642961"/>
                </a:lnTo>
                <a:lnTo>
                  <a:pt x="189831" y="2686890"/>
                </a:lnTo>
                <a:lnTo>
                  <a:pt x="211821" y="2730183"/>
                </a:lnTo>
                <a:lnTo>
                  <a:pt x="234896" y="2772824"/>
                </a:lnTo>
                <a:lnTo>
                  <a:pt x="259037" y="2814794"/>
                </a:lnTo>
                <a:lnTo>
                  <a:pt x="284227" y="2856075"/>
                </a:lnTo>
                <a:lnTo>
                  <a:pt x="310447" y="2896649"/>
                </a:lnTo>
                <a:lnTo>
                  <a:pt x="337678" y="2936499"/>
                </a:lnTo>
                <a:lnTo>
                  <a:pt x="365901" y="2975607"/>
                </a:lnTo>
                <a:lnTo>
                  <a:pt x="395099" y="3013954"/>
                </a:lnTo>
                <a:lnTo>
                  <a:pt x="425252" y="3051522"/>
                </a:lnTo>
                <a:lnTo>
                  <a:pt x="456343" y="3088294"/>
                </a:lnTo>
                <a:lnTo>
                  <a:pt x="488352" y="3124252"/>
                </a:lnTo>
                <a:lnTo>
                  <a:pt x="521261" y="3159377"/>
                </a:lnTo>
                <a:lnTo>
                  <a:pt x="555051" y="3193653"/>
                </a:lnTo>
                <a:lnTo>
                  <a:pt x="589705" y="3227060"/>
                </a:lnTo>
                <a:lnTo>
                  <a:pt x="625203" y="3259581"/>
                </a:lnTo>
                <a:lnTo>
                  <a:pt x="661527" y="3291198"/>
                </a:lnTo>
                <a:lnTo>
                  <a:pt x="698658" y="3321893"/>
                </a:lnTo>
                <a:lnTo>
                  <a:pt x="736578" y="3351648"/>
                </a:lnTo>
                <a:lnTo>
                  <a:pt x="775269" y="3380446"/>
                </a:lnTo>
                <a:lnTo>
                  <a:pt x="814711" y="3408268"/>
                </a:lnTo>
                <a:lnTo>
                  <a:pt x="854887" y="3435096"/>
                </a:lnTo>
                <a:lnTo>
                  <a:pt x="2884906" y="3435096"/>
                </a:lnTo>
                <a:lnTo>
                  <a:pt x="2927509" y="3406949"/>
                </a:lnTo>
                <a:lnTo>
                  <a:pt x="2969218" y="3377679"/>
                </a:lnTo>
                <a:lnTo>
                  <a:pt x="3010019" y="3347308"/>
                </a:lnTo>
                <a:lnTo>
                  <a:pt x="3049898" y="3315855"/>
                </a:lnTo>
                <a:lnTo>
                  <a:pt x="3088842" y="3283342"/>
                </a:lnTo>
                <a:lnTo>
                  <a:pt x="3126837" y="3249790"/>
                </a:lnTo>
                <a:lnTo>
                  <a:pt x="3163868" y="3215219"/>
                </a:lnTo>
                <a:lnTo>
                  <a:pt x="3199922" y="3179650"/>
                </a:lnTo>
                <a:lnTo>
                  <a:pt x="3234985" y="3143104"/>
                </a:lnTo>
                <a:lnTo>
                  <a:pt x="3269044" y="3105602"/>
                </a:lnTo>
                <a:lnTo>
                  <a:pt x="3302083" y="3067164"/>
                </a:lnTo>
                <a:lnTo>
                  <a:pt x="3334090" y="3027812"/>
                </a:lnTo>
                <a:lnTo>
                  <a:pt x="3365051" y="2987567"/>
                </a:lnTo>
                <a:lnTo>
                  <a:pt x="3394951" y="2946448"/>
                </a:lnTo>
                <a:lnTo>
                  <a:pt x="3423776" y="2904478"/>
                </a:lnTo>
                <a:lnTo>
                  <a:pt x="3451514" y="2861676"/>
                </a:lnTo>
                <a:lnTo>
                  <a:pt x="3478150" y="2818065"/>
                </a:lnTo>
                <a:lnTo>
                  <a:pt x="3503669" y="2773663"/>
                </a:lnTo>
                <a:lnTo>
                  <a:pt x="3528060" y="2728493"/>
                </a:lnTo>
                <a:lnTo>
                  <a:pt x="3528060" y="1005649"/>
                </a:lnTo>
                <a:lnTo>
                  <a:pt x="3505224" y="963255"/>
                </a:lnTo>
                <a:lnTo>
                  <a:pt x="3481343" y="921527"/>
                </a:lnTo>
                <a:lnTo>
                  <a:pt x="3456435" y="880482"/>
                </a:lnTo>
                <a:lnTo>
                  <a:pt x="3430516" y="840137"/>
                </a:lnTo>
                <a:lnTo>
                  <a:pt x="3403605" y="800511"/>
                </a:lnTo>
                <a:lnTo>
                  <a:pt x="3375718" y="761621"/>
                </a:lnTo>
                <a:lnTo>
                  <a:pt x="3346873" y="723485"/>
                </a:lnTo>
                <a:lnTo>
                  <a:pt x="3317087" y="686120"/>
                </a:lnTo>
                <a:lnTo>
                  <a:pt x="3286378" y="649543"/>
                </a:lnTo>
                <a:lnTo>
                  <a:pt x="3254762" y="613773"/>
                </a:lnTo>
                <a:lnTo>
                  <a:pt x="3222258" y="578826"/>
                </a:lnTo>
                <a:lnTo>
                  <a:pt x="3188883" y="544721"/>
                </a:lnTo>
                <a:lnTo>
                  <a:pt x="3154654" y="511475"/>
                </a:lnTo>
                <a:lnTo>
                  <a:pt x="3119588" y="479106"/>
                </a:lnTo>
                <a:lnTo>
                  <a:pt x="3083703" y="447630"/>
                </a:lnTo>
                <a:lnTo>
                  <a:pt x="3047016" y="417067"/>
                </a:lnTo>
                <a:lnTo>
                  <a:pt x="3009544" y="387432"/>
                </a:lnTo>
                <a:lnTo>
                  <a:pt x="2971306" y="358745"/>
                </a:lnTo>
                <a:lnTo>
                  <a:pt x="2932317" y="331022"/>
                </a:lnTo>
                <a:lnTo>
                  <a:pt x="2892597" y="304281"/>
                </a:lnTo>
                <a:lnTo>
                  <a:pt x="2852161" y="278539"/>
                </a:lnTo>
                <a:lnTo>
                  <a:pt x="2811027" y="253815"/>
                </a:lnTo>
                <a:lnTo>
                  <a:pt x="2769213" y="230125"/>
                </a:lnTo>
                <a:lnTo>
                  <a:pt x="2726736" y="207488"/>
                </a:lnTo>
                <a:lnTo>
                  <a:pt x="2683614" y="185921"/>
                </a:lnTo>
                <a:lnTo>
                  <a:pt x="2639863" y="165441"/>
                </a:lnTo>
                <a:lnTo>
                  <a:pt x="2595501" y="146066"/>
                </a:lnTo>
                <a:lnTo>
                  <a:pt x="2550546" y="127814"/>
                </a:lnTo>
                <a:lnTo>
                  <a:pt x="2505015" y="110702"/>
                </a:lnTo>
                <a:lnTo>
                  <a:pt x="2458925" y="94747"/>
                </a:lnTo>
                <a:lnTo>
                  <a:pt x="2412293" y="79969"/>
                </a:lnTo>
                <a:lnTo>
                  <a:pt x="2365137" y="66383"/>
                </a:lnTo>
                <a:lnTo>
                  <a:pt x="2317475" y="54007"/>
                </a:lnTo>
                <a:lnTo>
                  <a:pt x="2269323" y="42860"/>
                </a:lnTo>
                <a:lnTo>
                  <a:pt x="2220699" y="32958"/>
                </a:lnTo>
                <a:lnTo>
                  <a:pt x="2171621" y="24319"/>
                </a:lnTo>
                <a:lnTo>
                  <a:pt x="2122105" y="16961"/>
                </a:lnTo>
                <a:lnTo>
                  <a:pt x="2072170" y="10902"/>
                </a:lnTo>
                <a:lnTo>
                  <a:pt x="2021832" y="6159"/>
                </a:lnTo>
                <a:lnTo>
                  <a:pt x="1971109" y="2749"/>
                </a:lnTo>
                <a:lnTo>
                  <a:pt x="1920017" y="690"/>
                </a:lnTo>
                <a:lnTo>
                  <a:pt x="1868576" y="0"/>
                </a:lnTo>
                <a:close/>
              </a:path>
            </a:pathLst>
          </a:custGeom>
          <a:solidFill>
            <a:srgbClr val="FFFFFF">
              <a:alpha val="69411"/>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5" name="Google Shape;345;p28"/>
          <p:cNvSpPr txBox="1"/>
          <p:nvPr>
            <p:ph type="title"/>
          </p:nvPr>
        </p:nvSpPr>
        <p:spPr>
          <a:xfrm>
            <a:off x="6146103" y="2155526"/>
            <a:ext cx="2628900" cy="4826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sz="3000"/>
              <a:t>Plebe Practice</a:t>
            </a:r>
            <a:endParaRPr sz="3000"/>
          </a:p>
        </p:txBody>
      </p:sp>
      <p:sp>
        <p:nvSpPr>
          <p:cNvPr id="346" name="Google Shape;346;p28"/>
          <p:cNvSpPr/>
          <p:nvPr/>
        </p:nvSpPr>
        <p:spPr>
          <a:xfrm>
            <a:off x="7111745" y="3844290"/>
            <a:ext cx="701675" cy="0"/>
          </a:xfrm>
          <a:custGeom>
            <a:rect b="b" l="l" r="r" t="t"/>
            <a:pathLst>
              <a:path extrusionOk="0" h="120000" w="701675">
                <a:moveTo>
                  <a:pt x="0" y="0"/>
                </a:moveTo>
                <a:lnTo>
                  <a:pt x="701560" y="0"/>
                </a:lnTo>
              </a:path>
            </a:pathLst>
          </a:custGeom>
          <a:noFill/>
          <a:ln cap="flat" cmpd="sng" w="25900">
            <a:solidFill>
              <a:srgbClr val="21212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7" name="Google Shape;347;p28"/>
          <p:cNvSpPr/>
          <p:nvPr/>
        </p:nvSpPr>
        <p:spPr>
          <a:xfrm>
            <a:off x="6720840" y="2634995"/>
            <a:ext cx="1659337" cy="2394825"/>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9"/>
          <p:cNvSpPr/>
          <p:nvPr/>
        </p:nvSpPr>
        <p:spPr>
          <a:xfrm>
            <a:off x="4572761" y="1206246"/>
            <a:ext cx="0" cy="2336800"/>
          </a:xfrm>
          <a:custGeom>
            <a:rect b="b" l="l" r="r" t="t"/>
            <a:pathLst>
              <a:path extrusionOk="0" h="2336800" w="120000">
                <a:moveTo>
                  <a:pt x="0" y="0"/>
                </a:moveTo>
                <a:lnTo>
                  <a:pt x="0" y="2336279"/>
                </a:lnTo>
              </a:path>
            </a:pathLst>
          </a:custGeom>
          <a:noFill/>
          <a:ln cap="flat" cmpd="sng" w="2285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3" name="Google Shape;353;p29"/>
          <p:cNvSpPr/>
          <p:nvPr/>
        </p:nvSpPr>
        <p:spPr>
          <a:xfrm>
            <a:off x="677418" y="910589"/>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4" name="Google Shape;354;p29"/>
          <p:cNvSpPr txBox="1"/>
          <p:nvPr/>
        </p:nvSpPr>
        <p:spPr>
          <a:xfrm>
            <a:off x="846455" y="1356940"/>
            <a:ext cx="3312795" cy="2159635"/>
          </a:xfrm>
          <a:prstGeom prst="rect">
            <a:avLst/>
          </a:prstGeom>
          <a:noFill/>
          <a:ln>
            <a:noFill/>
          </a:ln>
        </p:spPr>
        <p:txBody>
          <a:bodyPr anchorCtr="0" anchor="t" bIns="0" lIns="0" spcFirstLastPara="1" rIns="0" wrap="square" tIns="13325">
            <a:noAutofit/>
          </a:bodyPr>
          <a:lstStyle/>
          <a:p>
            <a:pPr indent="0" lvl="0" marL="12700" marR="0" rtl="0" algn="l">
              <a:lnSpc>
                <a:spcPct val="100000"/>
              </a:lnSpc>
              <a:spcBef>
                <a:spcPts val="0"/>
              </a:spcBef>
              <a:spcAft>
                <a:spcPts val="0"/>
              </a:spcAft>
              <a:buClr>
                <a:srgbClr val="000000"/>
              </a:buClr>
              <a:buSzPts val="2000"/>
              <a:buFont typeface="Arial"/>
              <a:buNone/>
            </a:pPr>
            <a:r>
              <a:rPr b="0" i="0" lang="en-US" sz="2000" u="none" cap="none" strike="noStrike">
                <a:solidFill>
                  <a:srgbClr val="477EB2"/>
                </a:solidFill>
                <a:latin typeface="Arial"/>
                <a:ea typeface="Arial"/>
                <a:cs typeface="Arial"/>
                <a:sym typeface="Arial"/>
              </a:rPr>
              <a:t>Can you name this USNA</a:t>
            </a:r>
            <a:endParaRPr b="0" i="0" sz="2000" u="none" cap="none" strike="noStrike">
              <a:solidFill>
                <a:srgbClr val="000000"/>
              </a:solidFill>
              <a:latin typeface="Arial"/>
              <a:ea typeface="Arial"/>
              <a:cs typeface="Arial"/>
              <a:sym typeface="Arial"/>
            </a:endParaRPr>
          </a:p>
          <a:p>
            <a:pPr indent="0" lvl="0" marL="12700" marR="5080" rtl="0" algn="l">
              <a:lnSpc>
                <a:spcPct val="200000"/>
              </a:lnSpc>
              <a:spcBef>
                <a:spcPts val="0"/>
              </a:spcBef>
              <a:spcAft>
                <a:spcPts val="0"/>
              </a:spcAft>
              <a:buClr>
                <a:srgbClr val="000000"/>
              </a:buClr>
              <a:buSzPts val="2000"/>
              <a:buFont typeface="Arial"/>
              <a:buNone/>
            </a:pPr>
            <a:r>
              <a:rPr b="0" i="0" lang="en-US" sz="2000" u="none" cap="none" strike="noStrike">
                <a:solidFill>
                  <a:srgbClr val="477EB2"/>
                </a:solidFill>
                <a:latin typeface="Arial"/>
                <a:ea typeface="Arial"/>
                <a:cs typeface="Arial"/>
                <a:sym typeface="Arial"/>
              </a:rPr>
              <a:t>statue that is decked out in  “war paint” for football games  and special occasions?</a:t>
            </a:r>
            <a:endParaRPr b="0" i="0" sz="2000" u="none" cap="none" strike="noStrike">
              <a:solidFill>
                <a:srgbClr val="000000"/>
              </a:solidFill>
              <a:latin typeface="Arial"/>
              <a:ea typeface="Arial"/>
              <a:cs typeface="Arial"/>
              <a:sym typeface="Arial"/>
            </a:endParaRPr>
          </a:p>
        </p:txBody>
      </p:sp>
      <p:sp>
        <p:nvSpPr>
          <p:cNvPr id="355" name="Google Shape;355;p29"/>
          <p:cNvSpPr txBox="1"/>
          <p:nvPr>
            <p:ph type="title"/>
          </p:nvPr>
        </p:nvSpPr>
        <p:spPr>
          <a:xfrm>
            <a:off x="663575" y="175691"/>
            <a:ext cx="3152775" cy="57404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a:t>Plebe Practice</a:t>
            </a:r>
            <a:endParaRPr/>
          </a:p>
        </p:txBody>
      </p:sp>
      <p:sp>
        <p:nvSpPr>
          <p:cNvPr id="356" name="Google Shape;356;p29"/>
          <p:cNvSpPr/>
          <p:nvPr/>
        </p:nvSpPr>
        <p:spPr>
          <a:xfrm>
            <a:off x="5391911" y="115823"/>
            <a:ext cx="2312299" cy="491266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3"/>
          <p:cNvPicPr preferRelativeResize="0"/>
          <p:nvPr/>
        </p:nvPicPr>
        <p:blipFill rotWithShape="1">
          <a:blip r:embed="rId3">
            <a:alphaModFix/>
          </a:blip>
          <a:srcRect b="21014" l="3681" r="1758" t="11076"/>
          <a:stretch/>
        </p:blipFill>
        <p:spPr>
          <a:xfrm>
            <a:off x="-73153" y="0"/>
            <a:ext cx="9217153" cy="5143500"/>
          </a:xfrm>
          <a:prstGeom prst="rect">
            <a:avLst/>
          </a:prstGeom>
          <a:noFill/>
          <a:ln>
            <a:noFill/>
          </a:ln>
        </p:spPr>
      </p:pic>
      <p:sp>
        <p:nvSpPr>
          <p:cNvPr id="66" name="Google Shape;66;p3"/>
          <p:cNvSpPr/>
          <p:nvPr/>
        </p:nvSpPr>
        <p:spPr>
          <a:xfrm>
            <a:off x="6515100" y="2731661"/>
            <a:ext cx="2628900" cy="2411839"/>
          </a:xfrm>
          <a:custGeom>
            <a:rect b="b" l="l" r="r" t="t"/>
            <a:pathLst>
              <a:path extrusionOk="0" h="3435350" w="3528059">
                <a:moveTo>
                  <a:pt x="1868576" y="0"/>
                </a:moveTo>
                <a:lnTo>
                  <a:pt x="1820457" y="610"/>
                </a:lnTo>
                <a:lnTo>
                  <a:pt x="1772631" y="2430"/>
                </a:lnTo>
                <a:lnTo>
                  <a:pt x="1725115" y="5446"/>
                </a:lnTo>
                <a:lnTo>
                  <a:pt x="1677922" y="9643"/>
                </a:lnTo>
                <a:lnTo>
                  <a:pt x="1631068" y="15007"/>
                </a:lnTo>
                <a:lnTo>
                  <a:pt x="1584567" y="21522"/>
                </a:lnTo>
                <a:lnTo>
                  <a:pt x="1538434" y="29175"/>
                </a:lnTo>
                <a:lnTo>
                  <a:pt x="1492684" y="37949"/>
                </a:lnTo>
                <a:lnTo>
                  <a:pt x="1447333" y="47832"/>
                </a:lnTo>
                <a:lnTo>
                  <a:pt x="1402394" y="58808"/>
                </a:lnTo>
                <a:lnTo>
                  <a:pt x="1357882" y="70862"/>
                </a:lnTo>
                <a:lnTo>
                  <a:pt x="1313813" y="83979"/>
                </a:lnTo>
                <a:lnTo>
                  <a:pt x="1270202" y="98146"/>
                </a:lnTo>
                <a:lnTo>
                  <a:pt x="1227062" y="113348"/>
                </a:lnTo>
                <a:lnTo>
                  <a:pt x="1184409" y="129569"/>
                </a:lnTo>
                <a:lnTo>
                  <a:pt x="1142258" y="146795"/>
                </a:lnTo>
                <a:lnTo>
                  <a:pt x="1100624" y="165012"/>
                </a:lnTo>
                <a:lnTo>
                  <a:pt x="1059521" y="184205"/>
                </a:lnTo>
                <a:lnTo>
                  <a:pt x="1018965" y="204359"/>
                </a:lnTo>
                <a:lnTo>
                  <a:pt x="978969" y="225459"/>
                </a:lnTo>
                <a:lnTo>
                  <a:pt x="939550" y="247491"/>
                </a:lnTo>
                <a:lnTo>
                  <a:pt x="900721" y="270441"/>
                </a:lnTo>
                <a:lnTo>
                  <a:pt x="862498" y="294293"/>
                </a:lnTo>
                <a:lnTo>
                  <a:pt x="824896" y="319032"/>
                </a:lnTo>
                <a:lnTo>
                  <a:pt x="787929" y="344645"/>
                </a:lnTo>
                <a:lnTo>
                  <a:pt x="751612" y="371117"/>
                </a:lnTo>
                <a:lnTo>
                  <a:pt x="715961" y="398432"/>
                </a:lnTo>
                <a:lnTo>
                  <a:pt x="680989" y="426577"/>
                </a:lnTo>
                <a:lnTo>
                  <a:pt x="646711" y="455536"/>
                </a:lnTo>
                <a:lnTo>
                  <a:pt x="613144" y="485296"/>
                </a:lnTo>
                <a:lnTo>
                  <a:pt x="580301" y="515840"/>
                </a:lnTo>
                <a:lnTo>
                  <a:pt x="548197" y="547155"/>
                </a:lnTo>
                <a:lnTo>
                  <a:pt x="516847" y="579226"/>
                </a:lnTo>
                <a:lnTo>
                  <a:pt x="486266" y="612038"/>
                </a:lnTo>
                <a:lnTo>
                  <a:pt x="456469" y="645577"/>
                </a:lnTo>
                <a:lnTo>
                  <a:pt x="427470" y="679828"/>
                </a:lnTo>
                <a:lnTo>
                  <a:pt x="399285" y="714777"/>
                </a:lnTo>
                <a:lnTo>
                  <a:pt x="371928" y="750407"/>
                </a:lnTo>
                <a:lnTo>
                  <a:pt x="345414" y="786706"/>
                </a:lnTo>
                <a:lnTo>
                  <a:pt x="319758" y="823658"/>
                </a:lnTo>
                <a:lnTo>
                  <a:pt x="294976" y="861249"/>
                </a:lnTo>
                <a:lnTo>
                  <a:pt x="271080" y="899464"/>
                </a:lnTo>
                <a:lnTo>
                  <a:pt x="248087" y="938288"/>
                </a:lnTo>
                <a:lnTo>
                  <a:pt x="226012" y="977707"/>
                </a:lnTo>
                <a:lnTo>
                  <a:pt x="204869" y="1017706"/>
                </a:lnTo>
                <a:lnTo>
                  <a:pt x="184672" y="1058271"/>
                </a:lnTo>
                <a:lnTo>
                  <a:pt x="165438" y="1099386"/>
                </a:lnTo>
                <a:lnTo>
                  <a:pt x="147180" y="1141037"/>
                </a:lnTo>
                <a:lnTo>
                  <a:pt x="129914" y="1183209"/>
                </a:lnTo>
                <a:lnTo>
                  <a:pt x="113655" y="1225889"/>
                </a:lnTo>
                <a:lnTo>
                  <a:pt x="98416" y="1269060"/>
                </a:lnTo>
                <a:lnTo>
                  <a:pt x="84214" y="1312709"/>
                </a:lnTo>
                <a:lnTo>
                  <a:pt x="71062" y="1356820"/>
                </a:lnTo>
                <a:lnTo>
                  <a:pt x="58976" y="1401380"/>
                </a:lnTo>
                <a:lnTo>
                  <a:pt x="47971" y="1446373"/>
                </a:lnTo>
                <a:lnTo>
                  <a:pt x="38061" y="1491785"/>
                </a:lnTo>
                <a:lnTo>
                  <a:pt x="29262" y="1537601"/>
                </a:lnTo>
                <a:lnTo>
                  <a:pt x="21587" y="1583807"/>
                </a:lnTo>
                <a:lnTo>
                  <a:pt x="15053" y="1630387"/>
                </a:lnTo>
                <a:lnTo>
                  <a:pt x="9673" y="1677328"/>
                </a:lnTo>
                <a:lnTo>
                  <a:pt x="5463" y="1724614"/>
                </a:lnTo>
                <a:lnTo>
                  <a:pt x="2438" y="1772230"/>
                </a:lnTo>
                <a:lnTo>
                  <a:pt x="612" y="1820164"/>
                </a:lnTo>
                <a:lnTo>
                  <a:pt x="0" y="1868398"/>
                </a:lnTo>
                <a:lnTo>
                  <a:pt x="706" y="1920045"/>
                </a:lnTo>
                <a:lnTo>
                  <a:pt x="2812" y="1971344"/>
                </a:lnTo>
                <a:lnTo>
                  <a:pt x="6300" y="2022278"/>
                </a:lnTo>
                <a:lnTo>
                  <a:pt x="11151" y="2072827"/>
                </a:lnTo>
                <a:lnTo>
                  <a:pt x="17347" y="2122975"/>
                </a:lnTo>
                <a:lnTo>
                  <a:pt x="24869" y="2172704"/>
                </a:lnTo>
                <a:lnTo>
                  <a:pt x="33698" y="2221994"/>
                </a:lnTo>
                <a:lnTo>
                  <a:pt x="43816" y="2270830"/>
                </a:lnTo>
                <a:lnTo>
                  <a:pt x="55205" y="2319192"/>
                </a:lnTo>
                <a:lnTo>
                  <a:pt x="67846" y="2367062"/>
                </a:lnTo>
                <a:lnTo>
                  <a:pt x="81720" y="2414423"/>
                </a:lnTo>
                <a:lnTo>
                  <a:pt x="96809" y="2461257"/>
                </a:lnTo>
                <a:lnTo>
                  <a:pt x="113095" y="2507546"/>
                </a:lnTo>
                <a:lnTo>
                  <a:pt x="130558" y="2553271"/>
                </a:lnTo>
                <a:lnTo>
                  <a:pt x="149181" y="2598416"/>
                </a:lnTo>
                <a:lnTo>
                  <a:pt x="168945" y="2642961"/>
                </a:lnTo>
                <a:lnTo>
                  <a:pt x="189831" y="2686890"/>
                </a:lnTo>
                <a:lnTo>
                  <a:pt x="211821" y="2730183"/>
                </a:lnTo>
                <a:lnTo>
                  <a:pt x="234896" y="2772824"/>
                </a:lnTo>
                <a:lnTo>
                  <a:pt x="259037" y="2814794"/>
                </a:lnTo>
                <a:lnTo>
                  <a:pt x="284227" y="2856075"/>
                </a:lnTo>
                <a:lnTo>
                  <a:pt x="310447" y="2896649"/>
                </a:lnTo>
                <a:lnTo>
                  <a:pt x="337678" y="2936499"/>
                </a:lnTo>
                <a:lnTo>
                  <a:pt x="365901" y="2975607"/>
                </a:lnTo>
                <a:lnTo>
                  <a:pt x="395099" y="3013954"/>
                </a:lnTo>
                <a:lnTo>
                  <a:pt x="425252" y="3051522"/>
                </a:lnTo>
                <a:lnTo>
                  <a:pt x="456343" y="3088294"/>
                </a:lnTo>
                <a:lnTo>
                  <a:pt x="488352" y="3124252"/>
                </a:lnTo>
                <a:lnTo>
                  <a:pt x="521261" y="3159377"/>
                </a:lnTo>
                <a:lnTo>
                  <a:pt x="555051" y="3193653"/>
                </a:lnTo>
                <a:lnTo>
                  <a:pt x="589705" y="3227060"/>
                </a:lnTo>
                <a:lnTo>
                  <a:pt x="625203" y="3259581"/>
                </a:lnTo>
                <a:lnTo>
                  <a:pt x="661527" y="3291198"/>
                </a:lnTo>
                <a:lnTo>
                  <a:pt x="698658" y="3321893"/>
                </a:lnTo>
                <a:lnTo>
                  <a:pt x="736578" y="3351648"/>
                </a:lnTo>
                <a:lnTo>
                  <a:pt x="775269" y="3380446"/>
                </a:lnTo>
                <a:lnTo>
                  <a:pt x="814711" y="3408268"/>
                </a:lnTo>
                <a:lnTo>
                  <a:pt x="854887" y="3435096"/>
                </a:lnTo>
                <a:lnTo>
                  <a:pt x="2884906" y="3435096"/>
                </a:lnTo>
                <a:lnTo>
                  <a:pt x="2927509" y="3406949"/>
                </a:lnTo>
                <a:lnTo>
                  <a:pt x="2969218" y="3377679"/>
                </a:lnTo>
                <a:lnTo>
                  <a:pt x="3010019" y="3347308"/>
                </a:lnTo>
                <a:lnTo>
                  <a:pt x="3049898" y="3315855"/>
                </a:lnTo>
                <a:lnTo>
                  <a:pt x="3088842" y="3283342"/>
                </a:lnTo>
                <a:lnTo>
                  <a:pt x="3126837" y="3249790"/>
                </a:lnTo>
                <a:lnTo>
                  <a:pt x="3163868" y="3215219"/>
                </a:lnTo>
                <a:lnTo>
                  <a:pt x="3199922" y="3179650"/>
                </a:lnTo>
                <a:lnTo>
                  <a:pt x="3234985" y="3143104"/>
                </a:lnTo>
                <a:lnTo>
                  <a:pt x="3269044" y="3105602"/>
                </a:lnTo>
                <a:lnTo>
                  <a:pt x="3302083" y="3067164"/>
                </a:lnTo>
                <a:lnTo>
                  <a:pt x="3334090" y="3027812"/>
                </a:lnTo>
                <a:lnTo>
                  <a:pt x="3365051" y="2987567"/>
                </a:lnTo>
                <a:lnTo>
                  <a:pt x="3394951" y="2946448"/>
                </a:lnTo>
                <a:lnTo>
                  <a:pt x="3423776" y="2904478"/>
                </a:lnTo>
                <a:lnTo>
                  <a:pt x="3451514" y="2861676"/>
                </a:lnTo>
                <a:lnTo>
                  <a:pt x="3478150" y="2818065"/>
                </a:lnTo>
                <a:lnTo>
                  <a:pt x="3503669" y="2773663"/>
                </a:lnTo>
                <a:lnTo>
                  <a:pt x="3528060" y="2728493"/>
                </a:lnTo>
                <a:lnTo>
                  <a:pt x="3528060" y="1005649"/>
                </a:lnTo>
                <a:lnTo>
                  <a:pt x="3505224" y="963255"/>
                </a:lnTo>
                <a:lnTo>
                  <a:pt x="3481343" y="921527"/>
                </a:lnTo>
                <a:lnTo>
                  <a:pt x="3456435" y="880482"/>
                </a:lnTo>
                <a:lnTo>
                  <a:pt x="3430516" y="840137"/>
                </a:lnTo>
                <a:lnTo>
                  <a:pt x="3403605" y="800511"/>
                </a:lnTo>
                <a:lnTo>
                  <a:pt x="3375718" y="761621"/>
                </a:lnTo>
                <a:lnTo>
                  <a:pt x="3346873" y="723485"/>
                </a:lnTo>
                <a:lnTo>
                  <a:pt x="3317087" y="686120"/>
                </a:lnTo>
                <a:lnTo>
                  <a:pt x="3286378" y="649543"/>
                </a:lnTo>
                <a:lnTo>
                  <a:pt x="3254762" y="613773"/>
                </a:lnTo>
                <a:lnTo>
                  <a:pt x="3222258" y="578826"/>
                </a:lnTo>
                <a:lnTo>
                  <a:pt x="3188883" y="544721"/>
                </a:lnTo>
                <a:lnTo>
                  <a:pt x="3154654" y="511475"/>
                </a:lnTo>
                <a:lnTo>
                  <a:pt x="3119588" y="479106"/>
                </a:lnTo>
                <a:lnTo>
                  <a:pt x="3083703" y="447630"/>
                </a:lnTo>
                <a:lnTo>
                  <a:pt x="3047016" y="417067"/>
                </a:lnTo>
                <a:lnTo>
                  <a:pt x="3009544" y="387432"/>
                </a:lnTo>
                <a:lnTo>
                  <a:pt x="2971306" y="358745"/>
                </a:lnTo>
                <a:lnTo>
                  <a:pt x="2932317" y="331022"/>
                </a:lnTo>
                <a:lnTo>
                  <a:pt x="2892597" y="304281"/>
                </a:lnTo>
                <a:lnTo>
                  <a:pt x="2852161" y="278539"/>
                </a:lnTo>
                <a:lnTo>
                  <a:pt x="2811027" y="253815"/>
                </a:lnTo>
                <a:lnTo>
                  <a:pt x="2769213" y="230125"/>
                </a:lnTo>
                <a:lnTo>
                  <a:pt x="2726736" y="207488"/>
                </a:lnTo>
                <a:lnTo>
                  <a:pt x="2683614" y="185921"/>
                </a:lnTo>
                <a:lnTo>
                  <a:pt x="2639863" y="165441"/>
                </a:lnTo>
                <a:lnTo>
                  <a:pt x="2595501" y="146066"/>
                </a:lnTo>
                <a:lnTo>
                  <a:pt x="2550546" y="127814"/>
                </a:lnTo>
                <a:lnTo>
                  <a:pt x="2505015" y="110702"/>
                </a:lnTo>
                <a:lnTo>
                  <a:pt x="2458925" y="94747"/>
                </a:lnTo>
                <a:lnTo>
                  <a:pt x="2412293" y="79969"/>
                </a:lnTo>
                <a:lnTo>
                  <a:pt x="2365137" y="66383"/>
                </a:lnTo>
                <a:lnTo>
                  <a:pt x="2317475" y="54007"/>
                </a:lnTo>
                <a:lnTo>
                  <a:pt x="2269323" y="42860"/>
                </a:lnTo>
                <a:lnTo>
                  <a:pt x="2220699" y="32958"/>
                </a:lnTo>
                <a:lnTo>
                  <a:pt x="2171621" y="24319"/>
                </a:lnTo>
                <a:lnTo>
                  <a:pt x="2122105" y="16961"/>
                </a:lnTo>
                <a:lnTo>
                  <a:pt x="2072170" y="10902"/>
                </a:lnTo>
                <a:lnTo>
                  <a:pt x="2021832" y="6159"/>
                </a:lnTo>
                <a:lnTo>
                  <a:pt x="1971109" y="2749"/>
                </a:lnTo>
                <a:lnTo>
                  <a:pt x="1920017" y="690"/>
                </a:lnTo>
                <a:lnTo>
                  <a:pt x="1868576" y="0"/>
                </a:lnTo>
                <a:close/>
              </a:path>
            </a:pathLst>
          </a:custGeom>
          <a:solidFill>
            <a:srgbClr val="FFFFFF">
              <a:alpha val="69411"/>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7" name="Google Shape;67;p3"/>
          <p:cNvSpPr txBox="1"/>
          <p:nvPr/>
        </p:nvSpPr>
        <p:spPr>
          <a:xfrm>
            <a:off x="6601968" y="3267879"/>
            <a:ext cx="2628900" cy="482600"/>
          </a:xfrm>
          <a:prstGeom prst="rect">
            <a:avLst/>
          </a:prstGeom>
          <a:noFill/>
          <a:ln>
            <a:noFill/>
          </a:ln>
        </p:spPr>
        <p:txBody>
          <a:bodyPr anchorCtr="0" anchor="t" bIns="0" lIns="0" spcFirstLastPara="1" rIns="0" wrap="square" tIns="12700">
            <a:noAutofit/>
          </a:bodyPr>
          <a:lstStyle/>
          <a:p>
            <a:pPr indent="0" lvl="0" marL="12700" marR="0" rtl="0" algn="ctr">
              <a:lnSpc>
                <a:spcPct val="100000"/>
              </a:lnSpc>
              <a:spcBef>
                <a:spcPts val="0"/>
              </a:spcBef>
              <a:spcAft>
                <a:spcPts val="0"/>
              </a:spcAft>
              <a:buClr>
                <a:srgbClr val="000000"/>
              </a:buClr>
              <a:buSzPts val="3000"/>
              <a:buFont typeface="Arial"/>
              <a:buNone/>
            </a:pPr>
            <a:r>
              <a:rPr b="1" i="0" lang="en-US" sz="3000" u="none" cap="none" strike="noStrike">
                <a:solidFill>
                  <a:srgbClr val="477EB2"/>
                </a:solidFill>
                <a:latin typeface="Arial"/>
                <a:ea typeface="Arial"/>
                <a:cs typeface="Arial"/>
                <a:sym typeface="Arial"/>
              </a:rPr>
              <a:t>Pledge </a:t>
            </a:r>
            <a:endParaRPr/>
          </a:p>
          <a:p>
            <a:pPr indent="0" lvl="0" marL="12700" marR="0" rtl="0" algn="ctr">
              <a:lnSpc>
                <a:spcPct val="100000"/>
              </a:lnSpc>
              <a:spcBef>
                <a:spcPts val="0"/>
              </a:spcBef>
              <a:spcAft>
                <a:spcPts val="0"/>
              </a:spcAft>
              <a:buClr>
                <a:srgbClr val="000000"/>
              </a:buClr>
              <a:buSzPts val="3000"/>
              <a:buFont typeface="Arial"/>
              <a:buNone/>
            </a:pPr>
            <a:r>
              <a:rPr b="1" i="0" lang="en-US" sz="3000" u="none" cap="none" strike="noStrike">
                <a:solidFill>
                  <a:srgbClr val="477EB2"/>
                </a:solidFill>
                <a:latin typeface="Arial"/>
                <a:ea typeface="Arial"/>
                <a:cs typeface="Arial"/>
                <a:sym typeface="Arial"/>
              </a:rPr>
              <a:t>of</a:t>
            </a:r>
            <a:endParaRPr/>
          </a:p>
          <a:p>
            <a:pPr indent="0" lvl="0" marL="12700" marR="0" rtl="0" algn="ctr">
              <a:lnSpc>
                <a:spcPct val="100000"/>
              </a:lnSpc>
              <a:spcBef>
                <a:spcPts val="0"/>
              </a:spcBef>
              <a:spcAft>
                <a:spcPts val="0"/>
              </a:spcAft>
              <a:buClr>
                <a:srgbClr val="000000"/>
              </a:buClr>
              <a:buSzPts val="3000"/>
              <a:buFont typeface="Arial"/>
              <a:buNone/>
            </a:pPr>
            <a:r>
              <a:rPr b="1" i="0" lang="en-US" sz="3000" u="none" cap="none" strike="noStrike">
                <a:solidFill>
                  <a:srgbClr val="477EB2"/>
                </a:solidFill>
                <a:latin typeface="Arial"/>
                <a:ea typeface="Arial"/>
                <a:cs typeface="Arial"/>
                <a:sym typeface="Arial"/>
              </a:rPr>
              <a:t>Allegiance</a:t>
            </a:r>
            <a:endParaRPr b="0" i="0" sz="30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0"/>
          <p:cNvSpPr/>
          <p:nvPr/>
        </p:nvSpPr>
        <p:spPr>
          <a:xfrm>
            <a:off x="4572761" y="1206246"/>
            <a:ext cx="0" cy="2336800"/>
          </a:xfrm>
          <a:custGeom>
            <a:rect b="b" l="l" r="r" t="t"/>
            <a:pathLst>
              <a:path extrusionOk="0" h="2336800" w="120000">
                <a:moveTo>
                  <a:pt x="0" y="0"/>
                </a:moveTo>
                <a:lnTo>
                  <a:pt x="0" y="2336279"/>
                </a:lnTo>
              </a:path>
            </a:pathLst>
          </a:custGeom>
          <a:noFill/>
          <a:ln cap="flat" cmpd="sng" w="2285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2" name="Google Shape;362;p30"/>
          <p:cNvSpPr/>
          <p:nvPr/>
        </p:nvSpPr>
        <p:spPr>
          <a:xfrm>
            <a:off x="677418" y="910589"/>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3" name="Google Shape;363;p30"/>
          <p:cNvSpPr/>
          <p:nvPr/>
        </p:nvSpPr>
        <p:spPr>
          <a:xfrm>
            <a:off x="0" y="0"/>
            <a:ext cx="9144000" cy="51435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4" name="Google Shape;364;p30"/>
          <p:cNvSpPr/>
          <p:nvPr/>
        </p:nvSpPr>
        <p:spPr>
          <a:xfrm>
            <a:off x="5615940" y="1708404"/>
            <a:ext cx="3528060" cy="3435350"/>
          </a:xfrm>
          <a:custGeom>
            <a:rect b="b" l="l" r="r" t="t"/>
            <a:pathLst>
              <a:path extrusionOk="0" h="3435350" w="3528059">
                <a:moveTo>
                  <a:pt x="1868576" y="0"/>
                </a:moveTo>
                <a:lnTo>
                  <a:pt x="1820457" y="610"/>
                </a:lnTo>
                <a:lnTo>
                  <a:pt x="1772631" y="2430"/>
                </a:lnTo>
                <a:lnTo>
                  <a:pt x="1725115" y="5446"/>
                </a:lnTo>
                <a:lnTo>
                  <a:pt x="1677922" y="9643"/>
                </a:lnTo>
                <a:lnTo>
                  <a:pt x="1631068" y="15007"/>
                </a:lnTo>
                <a:lnTo>
                  <a:pt x="1584567" y="21522"/>
                </a:lnTo>
                <a:lnTo>
                  <a:pt x="1538434" y="29175"/>
                </a:lnTo>
                <a:lnTo>
                  <a:pt x="1492684" y="37949"/>
                </a:lnTo>
                <a:lnTo>
                  <a:pt x="1447333" y="47832"/>
                </a:lnTo>
                <a:lnTo>
                  <a:pt x="1402394" y="58808"/>
                </a:lnTo>
                <a:lnTo>
                  <a:pt x="1357882" y="70862"/>
                </a:lnTo>
                <a:lnTo>
                  <a:pt x="1313813" y="83979"/>
                </a:lnTo>
                <a:lnTo>
                  <a:pt x="1270202" y="98146"/>
                </a:lnTo>
                <a:lnTo>
                  <a:pt x="1227062" y="113348"/>
                </a:lnTo>
                <a:lnTo>
                  <a:pt x="1184409" y="129569"/>
                </a:lnTo>
                <a:lnTo>
                  <a:pt x="1142258" y="146795"/>
                </a:lnTo>
                <a:lnTo>
                  <a:pt x="1100624" y="165012"/>
                </a:lnTo>
                <a:lnTo>
                  <a:pt x="1059521" y="184205"/>
                </a:lnTo>
                <a:lnTo>
                  <a:pt x="1018965" y="204359"/>
                </a:lnTo>
                <a:lnTo>
                  <a:pt x="978969" y="225459"/>
                </a:lnTo>
                <a:lnTo>
                  <a:pt x="939550" y="247491"/>
                </a:lnTo>
                <a:lnTo>
                  <a:pt x="900721" y="270441"/>
                </a:lnTo>
                <a:lnTo>
                  <a:pt x="862498" y="294293"/>
                </a:lnTo>
                <a:lnTo>
                  <a:pt x="824896" y="319032"/>
                </a:lnTo>
                <a:lnTo>
                  <a:pt x="787929" y="344645"/>
                </a:lnTo>
                <a:lnTo>
                  <a:pt x="751612" y="371117"/>
                </a:lnTo>
                <a:lnTo>
                  <a:pt x="715961" y="398432"/>
                </a:lnTo>
                <a:lnTo>
                  <a:pt x="680989" y="426577"/>
                </a:lnTo>
                <a:lnTo>
                  <a:pt x="646711" y="455536"/>
                </a:lnTo>
                <a:lnTo>
                  <a:pt x="613144" y="485296"/>
                </a:lnTo>
                <a:lnTo>
                  <a:pt x="580301" y="515840"/>
                </a:lnTo>
                <a:lnTo>
                  <a:pt x="548197" y="547155"/>
                </a:lnTo>
                <a:lnTo>
                  <a:pt x="516847" y="579226"/>
                </a:lnTo>
                <a:lnTo>
                  <a:pt x="486266" y="612038"/>
                </a:lnTo>
                <a:lnTo>
                  <a:pt x="456469" y="645577"/>
                </a:lnTo>
                <a:lnTo>
                  <a:pt x="427470" y="679828"/>
                </a:lnTo>
                <a:lnTo>
                  <a:pt x="399285" y="714777"/>
                </a:lnTo>
                <a:lnTo>
                  <a:pt x="371928" y="750407"/>
                </a:lnTo>
                <a:lnTo>
                  <a:pt x="345414" y="786706"/>
                </a:lnTo>
                <a:lnTo>
                  <a:pt x="319758" y="823658"/>
                </a:lnTo>
                <a:lnTo>
                  <a:pt x="294976" y="861249"/>
                </a:lnTo>
                <a:lnTo>
                  <a:pt x="271080" y="899464"/>
                </a:lnTo>
                <a:lnTo>
                  <a:pt x="248087" y="938288"/>
                </a:lnTo>
                <a:lnTo>
                  <a:pt x="226012" y="977707"/>
                </a:lnTo>
                <a:lnTo>
                  <a:pt x="204869" y="1017706"/>
                </a:lnTo>
                <a:lnTo>
                  <a:pt x="184672" y="1058271"/>
                </a:lnTo>
                <a:lnTo>
                  <a:pt x="165438" y="1099386"/>
                </a:lnTo>
                <a:lnTo>
                  <a:pt x="147180" y="1141037"/>
                </a:lnTo>
                <a:lnTo>
                  <a:pt x="129914" y="1183209"/>
                </a:lnTo>
                <a:lnTo>
                  <a:pt x="113655" y="1225889"/>
                </a:lnTo>
                <a:lnTo>
                  <a:pt x="98416" y="1269060"/>
                </a:lnTo>
                <a:lnTo>
                  <a:pt x="84214" y="1312709"/>
                </a:lnTo>
                <a:lnTo>
                  <a:pt x="71062" y="1356820"/>
                </a:lnTo>
                <a:lnTo>
                  <a:pt x="58976" y="1401380"/>
                </a:lnTo>
                <a:lnTo>
                  <a:pt x="47971" y="1446373"/>
                </a:lnTo>
                <a:lnTo>
                  <a:pt x="38061" y="1491785"/>
                </a:lnTo>
                <a:lnTo>
                  <a:pt x="29262" y="1537601"/>
                </a:lnTo>
                <a:lnTo>
                  <a:pt x="21587" y="1583807"/>
                </a:lnTo>
                <a:lnTo>
                  <a:pt x="15053" y="1630387"/>
                </a:lnTo>
                <a:lnTo>
                  <a:pt x="9673" y="1677328"/>
                </a:lnTo>
                <a:lnTo>
                  <a:pt x="5463" y="1724614"/>
                </a:lnTo>
                <a:lnTo>
                  <a:pt x="2438" y="1772230"/>
                </a:lnTo>
                <a:lnTo>
                  <a:pt x="612" y="1820164"/>
                </a:lnTo>
                <a:lnTo>
                  <a:pt x="0" y="1868398"/>
                </a:lnTo>
                <a:lnTo>
                  <a:pt x="706" y="1920045"/>
                </a:lnTo>
                <a:lnTo>
                  <a:pt x="2812" y="1971344"/>
                </a:lnTo>
                <a:lnTo>
                  <a:pt x="6300" y="2022278"/>
                </a:lnTo>
                <a:lnTo>
                  <a:pt x="11151" y="2072827"/>
                </a:lnTo>
                <a:lnTo>
                  <a:pt x="17347" y="2122975"/>
                </a:lnTo>
                <a:lnTo>
                  <a:pt x="24869" y="2172704"/>
                </a:lnTo>
                <a:lnTo>
                  <a:pt x="33698" y="2221994"/>
                </a:lnTo>
                <a:lnTo>
                  <a:pt x="43816" y="2270830"/>
                </a:lnTo>
                <a:lnTo>
                  <a:pt x="55205" y="2319192"/>
                </a:lnTo>
                <a:lnTo>
                  <a:pt x="67846" y="2367062"/>
                </a:lnTo>
                <a:lnTo>
                  <a:pt x="81720" y="2414423"/>
                </a:lnTo>
                <a:lnTo>
                  <a:pt x="96809" y="2461257"/>
                </a:lnTo>
                <a:lnTo>
                  <a:pt x="113095" y="2507546"/>
                </a:lnTo>
                <a:lnTo>
                  <a:pt x="130558" y="2553271"/>
                </a:lnTo>
                <a:lnTo>
                  <a:pt x="149181" y="2598416"/>
                </a:lnTo>
                <a:lnTo>
                  <a:pt x="168945" y="2642961"/>
                </a:lnTo>
                <a:lnTo>
                  <a:pt x="189831" y="2686890"/>
                </a:lnTo>
                <a:lnTo>
                  <a:pt x="211821" y="2730183"/>
                </a:lnTo>
                <a:lnTo>
                  <a:pt x="234896" y="2772824"/>
                </a:lnTo>
                <a:lnTo>
                  <a:pt x="259037" y="2814794"/>
                </a:lnTo>
                <a:lnTo>
                  <a:pt x="284227" y="2856075"/>
                </a:lnTo>
                <a:lnTo>
                  <a:pt x="310447" y="2896649"/>
                </a:lnTo>
                <a:lnTo>
                  <a:pt x="337678" y="2936499"/>
                </a:lnTo>
                <a:lnTo>
                  <a:pt x="365901" y="2975607"/>
                </a:lnTo>
                <a:lnTo>
                  <a:pt x="395099" y="3013954"/>
                </a:lnTo>
                <a:lnTo>
                  <a:pt x="425252" y="3051522"/>
                </a:lnTo>
                <a:lnTo>
                  <a:pt x="456343" y="3088294"/>
                </a:lnTo>
                <a:lnTo>
                  <a:pt x="488352" y="3124252"/>
                </a:lnTo>
                <a:lnTo>
                  <a:pt x="521261" y="3159377"/>
                </a:lnTo>
                <a:lnTo>
                  <a:pt x="555051" y="3193653"/>
                </a:lnTo>
                <a:lnTo>
                  <a:pt x="589705" y="3227060"/>
                </a:lnTo>
                <a:lnTo>
                  <a:pt x="625203" y="3259581"/>
                </a:lnTo>
                <a:lnTo>
                  <a:pt x="661527" y="3291198"/>
                </a:lnTo>
                <a:lnTo>
                  <a:pt x="698658" y="3321893"/>
                </a:lnTo>
                <a:lnTo>
                  <a:pt x="736578" y="3351648"/>
                </a:lnTo>
                <a:lnTo>
                  <a:pt x="775269" y="3380446"/>
                </a:lnTo>
                <a:lnTo>
                  <a:pt x="814711" y="3408268"/>
                </a:lnTo>
                <a:lnTo>
                  <a:pt x="854887" y="3435096"/>
                </a:lnTo>
                <a:lnTo>
                  <a:pt x="2884906" y="3435096"/>
                </a:lnTo>
                <a:lnTo>
                  <a:pt x="2927509" y="3406949"/>
                </a:lnTo>
                <a:lnTo>
                  <a:pt x="2969218" y="3377679"/>
                </a:lnTo>
                <a:lnTo>
                  <a:pt x="3010019" y="3347308"/>
                </a:lnTo>
                <a:lnTo>
                  <a:pt x="3049898" y="3315855"/>
                </a:lnTo>
                <a:lnTo>
                  <a:pt x="3088842" y="3283342"/>
                </a:lnTo>
                <a:lnTo>
                  <a:pt x="3126837" y="3249790"/>
                </a:lnTo>
                <a:lnTo>
                  <a:pt x="3163868" y="3215219"/>
                </a:lnTo>
                <a:lnTo>
                  <a:pt x="3199922" y="3179650"/>
                </a:lnTo>
                <a:lnTo>
                  <a:pt x="3234985" y="3143104"/>
                </a:lnTo>
                <a:lnTo>
                  <a:pt x="3269044" y="3105602"/>
                </a:lnTo>
                <a:lnTo>
                  <a:pt x="3302083" y="3067164"/>
                </a:lnTo>
                <a:lnTo>
                  <a:pt x="3334090" y="3027812"/>
                </a:lnTo>
                <a:lnTo>
                  <a:pt x="3365051" y="2987567"/>
                </a:lnTo>
                <a:lnTo>
                  <a:pt x="3394951" y="2946448"/>
                </a:lnTo>
                <a:lnTo>
                  <a:pt x="3423776" y="2904478"/>
                </a:lnTo>
                <a:lnTo>
                  <a:pt x="3451514" y="2861676"/>
                </a:lnTo>
                <a:lnTo>
                  <a:pt x="3478150" y="2818065"/>
                </a:lnTo>
                <a:lnTo>
                  <a:pt x="3503669" y="2773663"/>
                </a:lnTo>
                <a:lnTo>
                  <a:pt x="3528060" y="2728493"/>
                </a:lnTo>
                <a:lnTo>
                  <a:pt x="3528060" y="1005649"/>
                </a:lnTo>
                <a:lnTo>
                  <a:pt x="3505224" y="963255"/>
                </a:lnTo>
                <a:lnTo>
                  <a:pt x="3481343" y="921527"/>
                </a:lnTo>
                <a:lnTo>
                  <a:pt x="3456435" y="880482"/>
                </a:lnTo>
                <a:lnTo>
                  <a:pt x="3430516" y="840137"/>
                </a:lnTo>
                <a:lnTo>
                  <a:pt x="3403605" y="800511"/>
                </a:lnTo>
                <a:lnTo>
                  <a:pt x="3375718" y="761621"/>
                </a:lnTo>
                <a:lnTo>
                  <a:pt x="3346873" y="723485"/>
                </a:lnTo>
                <a:lnTo>
                  <a:pt x="3317087" y="686120"/>
                </a:lnTo>
                <a:lnTo>
                  <a:pt x="3286378" y="649543"/>
                </a:lnTo>
                <a:lnTo>
                  <a:pt x="3254762" y="613773"/>
                </a:lnTo>
                <a:lnTo>
                  <a:pt x="3222258" y="578826"/>
                </a:lnTo>
                <a:lnTo>
                  <a:pt x="3188883" y="544721"/>
                </a:lnTo>
                <a:lnTo>
                  <a:pt x="3154654" y="511475"/>
                </a:lnTo>
                <a:lnTo>
                  <a:pt x="3119588" y="479106"/>
                </a:lnTo>
                <a:lnTo>
                  <a:pt x="3083703" y="447630"/>
                </a:lnTo>
                <a:lnTo>
                  <a:pt x="3047016" y="417067"/>
                </a:lnTo>
                <a:lnTo>
                  <a:pt x="3009544" y="387432"/>
                </a:lnTo>
                <a:lnTo>
                  <a:pt x="2971306" y="358745"/>
                </a:lnTo>
                <a:lnTo>
                  <a:pt x="2932317" y="331022"/>
                </a:lnTo>
                <a:lnTo>
                  <a:pt x="2892597" y="304281"/>
                </a:lnTo>
                <a:lnTo>
                  <a:pt x="2852161" y="278539"/>
                </a:lnTo>
                <a:lnTo>
                  <a:pt x="2811027" y="253815"/>
                </a:lnTo>
                <a:lnTo>
                  <a:pt x="2769213" y="230125"/>
                </a:lnTo>
                <a:lnTo>
                  <a:pt x="2726736" y="207488"/>
                </a:lnTo>
                <a:lnTo>
                  <a:pt x="2683614" y="185921"/>
                </a:lnTo>
                <a:lnTo>
                  <a:pt x="2639863" y="165441"/>
                </a:lnTo>
                <a:lnTo>
                  <a:pt x="2595501" y="146066"/>
                </a:lnTo>
                <a:lnTo>
                  <a:pt x="2550546" y="127814"/>
                </a:lnTo>
                <a:lnTo>
                  <a:pt x="2505015" y="110702"/>
                </a:lnTo>
                <a:lnTo>
                  <a:pt x="2458925" y="94747"/>
                </a:lnTo>
                <a:lnTo>
                  <a:pt x="2412293" y="79969"/>
                </a:lnTo>
                <a:lnTo>
                  <a:pt x="2365137" y="66383"/>
                </a:lnTo>
                <a:lnTo>
                  <a:pt x="2317475" y="54007"/>
                </a:lnTo>
                <a:lnTo>
                  <a:pt x="2269323" y="42860"/>
                </a:lnTo>
                <a:lnTo>
                  <a:pt x="2220699" y="32958"/>
                </a:lnTo>
                <a:lnTo>
                  <a:pt x="2171621" y="24319"/>
                </a:lnTo>
                <a:lnTo>
                  <a:pt x="2122105" y="16961"/>
                </a:lnTo>
                <a:lnTo>
                  <a:pt x="2072170" y="10902"/>
                </a:lnTo>
                <a:lnTo>
                  <a:pt x="2021832" y="6159"/>
                </a:lnTo>
                <a:lnTo>
                  <a:pt x="1971109" y="2749"/>
                </a:lnTo>
                <a:lnTo>
                  <a:pt x="1920017" y="690"/>
                </a:lnTo>
                <a:lnTo>
                  <a:pt x="1868576" y="0"/>
                </a:lnTo>
                <a:close/>
              </a:path>
            </a:pathLst>
          </a:custGeom>
          <a:solidFill>
            <a:srgbClr val="FFFFFF">
              <a:alpha val="69411"/>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5" name="Google Shape;365;p30"/>
          <p:cNvSpPr txBox="1"/>
          <p:nvPr/>
        </p:nvSpPr>
        <p:spPr>
          <a:xfrm>
            <a:off x="6146103" y="2706682"/>
            <a:ext cx="2628900" cy="4826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Clr>
                <a:srgbClr val="000000"/>
              </a:buClr>
              <a:buSzPts val="3000"/>
              <a:buFont typeface="Arial"/>
              <a:buNone/>
            </a:pPr>
            <a:r>
              <a:rPr b="1" i="0" lang="en-US" sz="3000" u="none" cap="none" strike="noStrike">
                <a:solidFill>
                  <a:srgbClr val="477EB2"/>
                </a:solidFill>
                <a:latin typeface="Arial"/>
                <a:ea typeface="Arial"/>
                <a:cs typeface="Arial"/>
                <a:sym typeface="Arial"/>
              </a:rPr>
              <a:t>Plebe Practice</a:t>
            </a:r>
            <a:endParaRPr b="0" i="0" sz="3000" u="none" cap="none" strike="noStrike">
              <a:solidFill>
                <a:srgbClr val="000000"/>
              </a:solidFill>
              <a:latin typeface="Arial"/>
              <a:ea typeface="Arial"/>
              <a:cs typeface="Arial"/>
              <a:sym typeface="Arial"/>
            </a:endParaRPr>
          </a:p>
        </p:txBody>
      </p:sp>
      <p:sp>
        <p:nvSpPr>
          <p:cNvPr id="366" name="Google Shape;366;p30"/>
          <p:cNvSpPr txBox="1"/>
          <p:nvPr/>
        </p:nvSpPr>
        <p:spPr>
          <a:xfrm>
            <a:off x="5994338" y="3291039"/>
            <a:ext cx="2932430" cy="1397000"/>
          </a:xfrm>
          <a:prstGeom prst="rect">
            <a:avLst/>
          </a:prstGeom>
          <a:noFill/>
          <a:ln>
            <a:noFill/>
          </a:ln>
        </p:spPr>
        <p:txBody>
          <a:bodyPr anchorCtr="0" anchor="t" bIns="0" lIns="0" spcFirstLastPara="1" rIns="0" wrap="square" tIns="12050">
            <a:noAutofit/>
          </a:bodyPr>
          <a:lstStyle/>
          <a:p>
            <a:pPr indent="0" lvl="0" marL="12700" marR="5080" rtl="0" algn="ctr">
              <a:lnSpc>
                <a:spcPct val="150000"/>
              </a:lnSpc>
              <a:spcBef>
                <a:spcPts val="0"/>
              </a:spcBef>
              <a:spcAft>
                <a:spcPts val="0"/>
              </a:spcAft>
              <a:buClr>
                <a:srgbClr val="000000"/>
              </a:buClr>
              <a:buSzPts val="2000"/>
              <a:buFont typeface="Arial"/>
              <a:buNone/>
            </a:pPr>
            <a:r>
              <a:rPr b="0" i="0" lang="en-US" sz="2000" u="none" cap="none" strike="noStrike">
                <a:solidFill>
                  <a:srgbClr val="477EB2"/>
                </a:solidFill>
                <a:latin typeface="Arial"/>
                <a:ea typeface="Arial"/>
                <a:cs typeface="Arial"/>
                <a:sym typeface="Arial"/>
              </a:rPr>
              <a:t>Who are the people in the  gold shirts giving  instructions?</a:t>
            </a:r>
            <a:endParaRPr b="0" i="0" sz="2000" u="none" cap="none" strike="noStrike">
              <a:solidFill>
                <a:srgbClr val="000000"/>
              </a:solidFill>
              <a:latin typeface="Arial"/>
              <a:ea typeface="Arial"/>
              <a:cs typeface="Arial"/>
              <a:sym typeface="Arial"/>
            </a:endParaRPr>
          </a:p>
        </p:txBody>
      </p:sp>
      <p:sp>
        <p:nvSpPr>
          <p:cNvPr id="367" name="Google Shape;367;p30"/>
          <p:cNvSpPr/>
          <p:nvPr/>
        </p:nvSpPr>
        <p:spPr>
          <a:xfrm>
            <a:off x="7099675" y="3291039"/>
            <a:ext cx="701675" cy="0"/>
          </a:xfrm>
          <a:custGeom>
            <a:rect b="b" l="l" r="r" t="t"/>
            <a:pathLst>
              <a:path extrusionOk="0" h="120000" w="701675">
                <a:moveTo>
                  <a:pt x="0" y="0"/>
                </a:moveTo>
                <a:lnTo>
                  <a:pt x="701560" y="0"/>
                </a:lnTo>
              </a:path>
            </a:pathLst>
          </a:custGeom>
          <a:noFill/>
          <a:ln cap="flat" cmpd="sng" w="25900">
            <a:solidFill>
              <a:srgbClr val="21212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31"/>
          <p:cNvSpPr/>
          <p:nvPr/>
        </p:nvSpPr>
        <p:spPr>
          <a:xfrm>
            <a:off x="4572761" y="1206246"/>
            <a:ext cx="0" cy="2336800"/>
          </a:xfrm>
          <a:custGeom>
            <a:rect b="b" l="l" r="r" t="t"/>
            <a:pathLst>
              <a:path extrusionOk="0" h="2336800" w="120000">
                <a:moveTo>
                  <a:pt x="0" y="0"/>
                </a:moveTo>
                <a:lnTo>
                  <a:pt x="0" y="2336279"/>
                </a:lnTo>
              </a:path>
            </a:pathLst>
          </a:custGeom>
          <a:noFill/>
          <a:ln cap="flat" cmpd="sng" w="2285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3" name="Google Shape;373;p31"/>
          <p:cNvSpPr/>
          <p:nvPr/>
        </p:nvSpPr>
        <p:spPr>
          <a:xfrm>
            <a:off x="677418" y="910589"/>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4" name="Google Shape;374;p31"/>
          <p:cNvSpPr txBox="1"/>
          <p:nvPr>
            <p:ph type="title"/>
          </p:nvPr>
        </p:nvSpPr>
        <p:spPr>
          <a:xfrm>
            <a:off x="6209790" y="193040"/>
            <a:ext cx="1655445" cy="981075"/>
          </a:xfrm>
          <a:prstGeom prst="rect">
            <a:avLst/>
          </a:prstGeom>
          <a:noFill/>
          <a:ln>
            <a:noFill/>
          </a:ln>
        </p:spPr>
        <p:txBody>
          <a:bodyPr anchorCtr="0" anchor="t" bIns="0" lIns="0" spcFirstLastPara="1" rIns="0" wrap="square" tIns="69850">
            <a:noAutofit/>
          </a:bodyPr>
          <a:lstStyle/>
          <a:p>
            <a:pPr indent="0" lvl="0" marL="12700" marR="5080" rtl="0" algn="l">
              <a:lnSpc>
                <a:spcPct val="107878"/>
              </a:lnSpc>
              <a:spcBef>
                <a:spcPts val="0"/>
              </a:spcBef>
              <a:spcAft>
                <a:spcPts val="0"/>
              </a:spcAft>
              <a:buSzPts val="1400"/>
              <a:buNone/>
            </a:pPr>
            <a:r>
              <a:rPr lang="en-US" sz="3300"/>
              <a:t>Plebe  Practice</a:t>
            </a:r>
            <a:endParaRPr sz="3300"/>
          </a:p>
        </p:txBody>
      </p:sp>
      <p:sp>
        <p:nvSpPr>
          <p:cNvPr id="375" name="Google Shape;375;p31"/>
          <p:cNvSpPr txBox="1"/>
          <p:nvPr/>
        </p:nvSpPr>
        <p:spPr>
          <a:xfrm>
            <a:off x="6116490" y="1518134"/>
            <a:ext cx="2935301" cy="2819100"/>
          </a:xfrm>
          <a:prstGeom prst="rect">
            <a:avLst/>
          </a:prstGeom>
          <a:noFill/>
          <a:ln>
            <a:noFill/>
          </a:ln>
        </p:spPr>
        <p:txBody>
          <a:bodyPr anchorCtr="0" anchor="t" bIns="0" lIns="0" spcFirstLastPara="1" rIns="0" wrap="square" tIns="12050">
            <a:noAutofit/>
          </a:bodyPr>
          <a:lstStyle/>
          <a:p>
            <a:pPr indent="0" lvl="0" marL="12700" marR="5080" rtl="0" algn="l">
              <a:lnSpc>
                <a:spcPct val="150000"/>
              </a:lnSpc>
              <a:spcBef>
                <a:spcPts val="0"/>
              </a:spcBef>
              <a:spcAft>
                <a:spcPts val="0"/>
              </a:spcAft>
              <a:buClr>
                <a:srgbClr val="000000"/>
              </a:buClr>
              <a:buSzPts val="2000"/>
              <a:buFont typeface="Arial"/>
              <a:buNone/>
            </a:pPr>
            <a:r>
              <a:rPr b="0" i="0" lang="en-US" sz="2000" u="none" cap="none" strike="noStrike">
                <a:solidFill>
                  <a:srgbClr val="477EB2"/>
                </a:solidFill>
                <a:latin typeface="Arial"/>
                <a:ea typeface="Arial"/>
                <a:cs typeface="Arial"/>
                <a:sym typeface="Arial"/>
              </a:rPr>
              <a:t>What famous US  Senator (USNA ’58),  pilot, and Vietnam  POW was laid to  rest	in the USNA  cemetery in August  2018?</a:t>
            </a:r>
            <a:endParaRPr b="0" i="0" sz="2000" u="none" cap="none" strike="noStrike">
              <a:solidFill>
                <a:srgbClr val="000000"/>
              </a:solidFill>
              <a:latin typeface="Arial"/>
              <a:ea typeface="Arial"/>
              <a:cs typeface="Arial"/>
              <a:sym typeface="Arial"/>
            </a:endParaRPr>
          </a:p>
        </p:txBody>
      </p:sp>
      <p:sp>
        <p:nvSpPr>
          <p:cNvPr id="376" name="Google Shape;376;p31"/>
          <p:cNvSpPr/>
          <p:nvPr/>
        </p:nvSpPr>
        <p:spPr>
          <a:xfrm>
            <a:off x="0" y="0"/>
            <a:ext cx="5657900" cy="514349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32"/>
          <p:cNvSpPr/>
          <p:nvPr/>
        </p:nvSpPr>
        <p:spPr>
          <a:xfrm>
            <a:off x="4572761" y="1206246"/>
            <a:ext cx="0" cy="2336800"/>
          </a:xfrm>
          <a:custGeom>
            <a:rect b="b" l="l" r="r" t="t"/>
            <a:pathLst>
              <a:path extrusionOk="0" h="2336800" w="120000">
                <a:moveTo>
                  <a:pt x="0" y="0"/>
                </a:moveTo>
                <a:lnTo>
                  <a:pt x="0" y="2336279"/>
                </a:lnTo>
              </a:path>
            </a:pathLst>
          </a:custGeom>
          <a:noFill/>
          <a:ln cap="flat" cmpd="sng" w="2285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2" name="Google Shape;382;p32"/>
          <p:cNvSpPr/>
          <p:nvPr/>
        </p:nvSpPr>
        <p:spPr>
          <a:xfrm>
            <a:off x="677418" y="910589"/>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3" name="Google Shape;383;p32"/>
          <p:cNvSpPr txBox="1"/>
          <p:nvPr>
            <p:ph type="title"/>
          </p:nvPr>
        </p:nvSpPr>
        <p:spPr>
          <a:xfrm>
            <a:off x="6209790" y="1166055"/>
            <a:ext cx="1655445" cy="981075"/>
          </a:xfrm>
          <a:prstGeom prst="rect">
            <a:avLst/>
          </a:prstGeom>
          <a:noFill/>
          <a:ln>
            <a:noFill/>
          </a:ln>
        </p:spPr>
        <p:txBody>
          <a:bodyPr anchorCtr="0" anchor="t" bIns="0" lIns="0" spcFirstLastPara="1" rIns="0" wrap="square" tIns="69850">
            <a:noAutofit/>
          </a:bodyPr>
          <a:lstStyle/>
          <a:p>
            <a:pPr indent="0" lvl="0" marL="12700" marR="5080" rtl="0" algn="l">
              <a:lnSpc>
                <a:spcPct val="107878"/>
              </a:lnSpc>
              <a:spcBef>
                <a:spcPts val="0"/>
              </a:spcBef>
              <a:spcAft>
                <a:spcPts val="0"/>
              </a:spcAft>
              <a:buSzPts val="1400"/>
              <a:buNone/>
            </a:pPr>
            <a:r>
              <a:rPr lang="en-US" sz="3300"/>
              <a:t>Plebe  Practice</a:t>
            </a:r>
            <a:endParaRPr sz="3300"/>
          </a:p>
        </p:txBody>
      </p:sp>
      <p:sp>
        <p:nvSpPr>
          <p:cNvPr id="384" name="Google Shape;384;p32"/>
          <p:cNvSpPr txBox="1"/>
          <p:nvPr/>
        </p:nvSpPr>
        <p:spPr>
          <a:xfrm>
            <a:off x="6209789" y="2396401"/>
            <a:ext cx="2372360" cy="1854200"/>
          </a:xfrm>
          <a:prstGeom prst="rect">
            <a:avLst/>
          </a:prstGeom>
          <a:noFill/>
          <a:ln>
            <a:noFill/>
          </a:ln>
        </p:spPr>
        <p:txBody>
          <a:bodyPr anchorCtr="0" anchor="t" bIns="0" lIns="0" spcFirstLastPara="1" rIns="0" wrap="square" tIns="12050">
            <a:noAutofit/>
          </a:bodyPr>
          <a:lstStyle/>
          <a:p>
            <a:pPr indent="0" lvl="0" marL="12700" marR="5080" rtl="0" algn="l">
              <a:lnSpc>
                <a:spcPct val="150000"/>
              </a:lnSpc>
              <a:spcBef>
                <a:spcPts val="0"/>
              </a:spcBef>
              <a:spcAft>
                <a:spcPts val="0"/>
              </a:spcAft>
              <a:buClr>
                <a:srgbClr val="000000"/>
              </a:buClr>
              <a:buSzPts val="2000"/>
              <a:buFont typeface="Arial"/>
              <a:buNone/>
            </a:pPr>
            <a:r>
              <a:rPr b="0" i="0" lang="en-US" sz="2000" u="none" cap="none" strike="noStrike">
                <a:solidFill>
                  <a:srgbClr val="477EB2"/>
                </a:solidFill>
                <a:latin typeface="Arial"/>
                <a:ea typeface="Arial"/>
                <a:cs typeface="Arial"/>
                <a:sym typeface="Arial"/>
              </a:rPr>
              <a:t>What animal serves  as the USNA Mascot  and what is his  name?</a:t>
            </a:r>
            <a:endParaRPr b="0" i="0" sz="2000" u="none" cap="none" strike="noStrike">
              <a:solidFill>
                <a:srgbClr val="000000"/>
              </a:solidFill>
              <a:latin typeface="Arial"/>
              <a:ea typeface="Arial"/>
              <a:cs typeface="Arial"/>
              <a:sym typeface="Arial"/>
            </a:endParaRPr>
          </a:p>
        </p:txBody>
      </p:sp>
      <p:sp>
        <p:nvSpPr>
          <p:cNvPr id="385" name="Google Shape;385;p32"/>
          <p:cNvSpPr/>
          <p:nvPr/>
        </p:nvSpPr>
        <p:spPr>
          <a:xfrm>
            <a:off x="0" y="0"/>
            <a:ext cx="5645218" cy="513898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33"/>
          <p:cNvSpPr/>
          <p:nvPr/>
        </p:nvSpPr>
        <p:spPr>
          <a:xfrm>
            <a:off x="4572761" y="1206246"/>
            <a:ext cx="0" cy="2336800"/>
          </a:xfrm>
          <a:custGeom>
            <a:rect b="b" l="l" r="r" t="t"/>
            <a:pathLst>
              <a:path extrusionOk="0" h="2336800" w="120000">
                <a:moveTo>
                  <a:pt x="0" y="0"/>
                </a:moveTo>
                <a:lnTo>
                  <a:pt x="0" y="2336279"/>
                </a:lnTo>
              </a:path>
            </a:pathLst>
          </a:custGeom>
          <a:noFill/>
          <a:ln cap="flat" cmpd="sng" w="2285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91" name="Google Shape;391;p33"/>
          <p:cNvSpPr/>
          <p:nvPr/>
        </p:nvSpPr>
        <p:spPr>
          <a:xfrm>
            <a:off x="677418" y="910589"/>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92" name="Google Shape;392;p33"/>
          <p:cNvSpPr/>
          <p:nvPr/>
        </p:nvSpPr>
        <p:spPr>
          <a:xfrm>
            <a:off x="0" y="0"/>
            <a:ext cx="9144000" cy="51435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93" name="Google Shape;393;p33"/>
          <p:cNvSpPr/>
          <p:nvPr/>
        </p:nvSpPr>
        <p:spPr>
          <a:xfrm>
            <a:off x="5615940" y="1708404"/>
            <a:ext cx="3528060" cy="3435350"/>
          </a:xfrm>
          <a:custGeom>
            <a:rect b="b" l="l" r="r" t="t"/>
            <a:pathLst>
              <a:path extrusionOk="0" h="3435350" w="3528059">
                <a:moveTo>
                  <a:pt x="1868576" y="0"/>
                </a:moveTo>
                <a:lnTo>
                  <a:pt x="1820457" y="610"/>
                </a:lnTo>
                <a:lnTo>
                  <a:pt x="1772631" y="2430"/>
                </a:lnTo>
                <a:lnTo>
                  <a:pt x="1725115" y="5446"/>
                </a:lnTo>
                <a:lnTo>
                  <a:pt x="1677922" y="9643"/>
                </a:lnTo>
                <a:lnTo>
                  <a:pt x="1631068" y="15007"/>
                </a:lnTo>
                <a:lnTo>
                  <a:pt x="1584567" y="21522"/>
                </a:lnTo>
                <a:lnTo>
                  <a:pt x="1538434" y="29175"/>
                </a:lnTo>
                <a:lnTo>
                  <a:pt x="1492684" y="37949"/>
                </a:lnTo>
                <a:lnTo>
                  <a:pt x="1447333" y="47832"/>
                </a:lnTo>
                <a:lnTo>
                  <a:pt x="1402394" y="58808"/>
                </a:lnTo>
                <a:lnTo>
                  <a:pt x="1357882" y="70862"/>
                </a:lnTo>
                <a:lnTo>
                  <a:pt x="1313813" y="83979"/>
                </a:lnTo>
                <a:lnTo>
                  <a:pt x="1270202" y="98146"/>
                </a:lnTo>
                <a:lnTo>
                  <a:pt x="1227062" y="113348"/>
                </a:lnTo>
                <a:lnTo>
                  <a:pt x="1184409" y="129569"/>
                </a:lnTo>
                <a:lnTo>
                  <a:pt x="1142258" y="146795"/>
                </a:lnTo>
                <a:lnTo>
                  <a:pt x="1100624" y="165012"/>
                </a:lnTo>
                <a:lnTo>
                  <a:pt x="1059521" y="184205"/>
                </a:lnTo>
                <a:lnTo>
                  <a:pt x="1018965" y="204359"/>
                </a:lnTo>
                <a:lnTo>
                  <a:pt x="978969" y="225459"/>
                </a:lnTo>
                <a:lnTo>
                  <a:pt x="939550" y="247491"/>
                </a:lnTo>
                <a:lnTo>
                  <a:pt x="900721" y="270441"/>
                </a:lnTo>
                <a:lnTo>
                  <a:pt x="862498" y="294293"/>
                </a:lnTo>
                <a:lnTo>
                  <a:pt x="824896" y="319032"/>
                </a:lnTo>
                <a:lnTo>
                  <a:pt x="787929" y="344645"/>
                </a:lnTo>
                <a:lnTo>
                  <a:pt x="751612" y="371117"/>
                </a:lnTo>
                <a:lnTo>
                  <a:pt x="715961" y="398432"/>
                </a:lnTo>
                <a:lnTo>
                  <a:pt x="680989" y="426577"/>
                </a:lnTo>
                <a:lnTo>
                  <a:pt x="646711" y="455536"/>
                </a:lnTo>
                <a:lnTo>
                  <a:pt x="613144" y="485296"/>
                </a:lnTo>
                <a:lnTo>
                  <a:pt x="580301" y="515840"/>
                </a:lnTo>
                <a:lnTo>
                  <a:pt x="548197" y="547155"/>
                </a:lnTo>
                <a:lnTo>
                  <a:pt x="516847" y="579226"/>
                </a:lnTo>
                <a:lnTo>
                  <a:pt x="486266" y="612038"/>
                </a:lnTo>
                <a:lnTo>
                  <a:pt x="456469" y="645577"/>
                </a:lnTo>
                <a:lnTo>
                  <a:pt x="427470" y="679828"/>
                </a:lnTo>
                <a:lnTo>
                  <a:pt x="399285" y="714777"/>
                </a:lnTo>
                <a:lnTo>
                  <a:pt x="371928" y="750407"/>
                </a:lnTo>
                <a:lnTo>
                  <a:pt x="345414" y="786706"/>
                </a:lnTo>
                <a:lnTo>
                  <a:pt x="319758" y="823658"/>
                </a:lnTo>
                <a:lnTo>
                  <a:pt x="294976" y="861249"/>
                </a:lnTo>
                <a:lnTo>
                  <a:pt x="271080" y="899464"/>
                </a:lnTo>
                <a:lnTo>
                  <a:pt x="248087" y="938288"/>
                </a:lnTo>
                <a:lnTo>
                  <a:pt x="226012" y="977707"/>
                </a:lnTo>
                <a:lnTo>
                  <a:pt x="204869" y="1017706"/>
                </a:lnTo>
                <a:lnTo>
                  <a:pt x="184672" y="1058271"/>
                </a:lnTo>
                <a:lnTo>
                  <a:pt x="165438" y="1099386"/>
                </a:lnTo>
                <a:lnTo>
                  <a:pt x="147180" y="1141037"/>
                </a:lnTo>
                <a:lnTo>
                  <a:pt x="129914" y="1183209"/>
                </a:lnTo>
                <a:lnTo>
                  <a:pt x="113655" y="1225889"/>
                </a:lnTo>
                <a:lnTo>
                  <a:pt x="98416" y="1269060"/>
                </a:lnTo>
                <a:lnTo>
                  <a:pt x="84214" y="1312709"/>
                </a:lnTo>
                <a:lnTo>
                  <a:pt x="71062" y="1356820"/>
                </a:lnTo>
                <a:lnTo>
                  <a:pt x="58976" y="1401380"/>
                </a:lnTo>
                <a:lnTo>
                  <a:pt x="47971" y="1446373"/>
                </a:lnTo>
                <a:lnTo>
                  <a:pt x="38061" y="1491785"/>
                </a:lnTo>
                <a:lnTo>
                  <a:pt x="29262" y="1537601"/>
                </a:lnTo>
                <a:lnTo>
                  <a:pt x="21587" y="1583807"/>
                </a:lnTo>
                <a:lnTo>
                  <a:pt x="15053" y="1630387"/>
                </a:lnTo>
                <a:lnTo>
                  <a:pt x="9673" y="1677328"/>
                </a:lnTo>
                <a:lnTo>
                  <a:pt x="5463" y="1724614"/>
                </a:lnTo>
                <a:lnTo>
                  <a:pt x="2438" y="1772230"/>
                </a:lnTo>
                <a:lnTo>
                  <a:pt x="612" y="1820164"/>
                </a:lnTo>
                <a:lnTo>
                  <a:pt x="0" y="1868398"/>
                </a:lnTo>
                <a:lnTo>
                  <a:pt x="706" y="1920045"/>
                </a:lnTo>
                <a:lnTo>
                  <a:pt x="2812" y="1971344"/>
                </a:lnTo>
                <a:lnTo>
                  <a:pt x="6300" y="2022278"/>
                </a:lnTo>
                <a:lnTo>
                  <a:pt x="11151" y="2072827"/>
                </a:lnTo>
                <a:lnTo>
                  <a:pt x="17347" y="2122975"/>
                </a:lnTo>
                <a:lnTo>
                  <a:pt x="24869" y="2172704"/>
                </a:lnTo>
                <a:lnTo>
                  <a:pt x="33698" y="2221994"/>
                </a:lnTo>
                <a:lnTo>
                  <a:pt x="43816" y="2270830"/>
                </a:lnTo>
                <a:lnTo>
                  <a:pt x="55205" y="2319192"/>
                </a:lnTo>
                <a:lnTo>
                  <a:pt x="67846" y="2367062"/>
                </a:lnTo>
                <a:lnTo>
                  <a:pt x="81720" y="2414423"/>
                </a:lnTo>
                <a:lnTo>
                  <a:pt x="96809" y="2461257"/>
                </a:lnTo>
                <a:lnTo>
                  <a:pt x="113095" y="2507546"/>
                </a:lnTo>
                <a:lnTo>
                  <a:pt x="130558" y="2553271"/>
                </a:lnTo>
                <a:lnTo>
                  <a:pt x="149181" y="2598416"/>
                </a:lnTo>
                <a:lnTo>
                  <a:pt x="168945" y="2642961"/>
                </a:lnTo>
                <a:lnTo>
                  <a:pt x="189831" y="2686890"/>
                </a:lnTo>
                <a:lnTo>
                  <a:pt x="211821" y="2730183"/>
                </a:lnTo>
                <a:lnTo>
                  <a:pt x="234896" y="2772824"/>
                </a:lnTo>
                <a:lnTo>
                  <a:pt x="259037" y="2814794"/>
                </a:lnTo>
                <a:lnTo>
                  <a:pt x="284227" y="2856075"/>
                </a:lnTo>
                <a:lnTo>
                  <a:pt x="310447" y="2896649"/>
                </a:lnTo>
                <a:lnTo>
                  <a:pt x="337678" y="2936499"/>
                </a:lnTo>
                <a:lnTo>
                  <a:pt x="365901" y="2975607"/>
                </a:lnTo>
                <a:lnTo>
                  <a:pt x="395099" y="3013954"/>
                </a:lnTo>
                <a:lnTo>
                  <a:pt x="425252" y="3051522"/>
                </a:lnTo>
                <a:lnTo>
                  <a:pt x="456343" y="3088294"/>
                </a:lnTo>
                <a:lnTo>
                  <a:pt x="488352" y="3124252"/>
                </a:lnTo>
                <a:lnTo>
                  <a:pt x="521261" y="3159377"/>
                </a:lnTo>
                <a:lnTo>
                  <a:pt x="555051" y="3193653"/>
                </a:lnTo>
                <a:lnTo>
                  <a:pt x="589705" y="3227060"/>
                </a:lnTo>
                <a:lnTo>
                  <a:pt x="625203" y="3259581"/>
                </a:lnTo>
                <a:lnTo>
                  <a:pt x="661527" y="3291198"/>
                </a:lnTo>
                <a:lnTo>
                  <a:pt x="698658" y="3321893"/>
                </a:lnTo>
                <a:lnTo>
                  <a:pt x="736578" y="3351648"/>
                </a:lnTo>
                <a:lnTo>
                  <a:pt x="775269" y="3380446"/>
                </a:lnTo>
                <a:lnTo>
                  <a:pt x="814711" y="3408268"/>
                </a:lnTo>
                <a:lnTo>
                  <a:pt x="854887" y="3435096"/>
                </a:lnTo>
                <a:lnTo>
                  <a:pt x="2884906" y="3435096"/>
                </a:lnTo>
                <a:lnTo>
                  <a:pt x="2927509" y="3406949"/>
                </a:lnTo>
                <a:lnTo>
                  <a:pt x="2969218" y="3377679"/>
                </a:lnTo>
                <a:lnTo>
                  <a:pt x="3010019" y="3347308"/>
                </a:lnTo>
                <a:lnTo>
                  <a:pt x="3049898" y="3315855"/>
                </a:lnTo>
                <a:lnTo>
                  <a:pt x="3088842" y="3283342"/>
                </a:lnTo>
                <a:lnTo>
                  <a:pt x="3126837" y="3249790"/>
                </a:lnTo>
                <a:lnTo>
                  <a:pt x="3163868" y="3215219"/>
                </a:lnTo>
                <a:lnTo>
                  <a:pt x="3199922" y="3179650"/>
                </a:lnTo>
                <a:lnTo>
                  <a:pt x="3234985" y="3143104"/>
                </a:lnTo>
                <a:lnTo>
                  <a:pt x="3269044" y="3105602"/>
                </a:lnTo>
                <a:lnTo>
                  <a:pt x="3302083" y="3067164"/>
                </a:lnTo>
                <a:lnTo>
                  <a:pt x="3334090" y="3027812"/>
                </a:lnTo>
                <a:lnTo>
                  <a:pt x="3365051" y="2987567"/>
                </a:lnTo>
                <a:lnTo>
                  <a:pt x="3394951" y="2946448"/>
                </a:lnTo>
                <a:lnTo>
                  <a:pt x="3423776" y="2904478"/>
                </a:lnTo>
                <a:lnTo>
                  <a:pt x="3451514" y="2861676"/>
                </a:lnTo>
                <a:lnTo>
                  <a:pt x="3478150" y="2818065"/>
                </a:lnTo>
                <a:lnTo>
                  <a:pt x="3503669" y="2773663"/>
                </a:lnTo>
                <a:lnTo>
                  <a:pt x="3528060" y="2728493"/>
                </a:lnTo>
                <a:lnTo>
                  <a:pt x="3528060" y="1005649"/>
                </a:lnTo>
                <a:lnTo>
                  <a:pt x="3505224" y="963255"/>
                </a:lnTo>
                <a:lnTo>
                  <a:pt x="3481343" y="921527"/>
                </a:lnTo>
                <a:lnTo>
                  <a:pt x="3456435" y="880482"/>
                </a:lnTo>
                <a:lnTo>
                  <a:pt x="3430516" y="840137"/>
                </a:lnTo>
                <a:lnTo>
                  <a:pt x="3403605" y="800511"/>
                </a:lnTo>
                <a:lnTo>
                  <a:pt x="3375718" y="761621"/>
                </a:lnTo>
                <a:lnTo>
                  <a:pt x="3346873" y="723485"/>
                </a:lnTo>
                <a:lnTo>
                  <a:pt x="3317087" y="686120"/>
                </a:lnTo>
                <a:lnTo>
                  <a:pt x="3286378" y="649543"/>
                </a:lnTo>
                <a:lnTo>
                  <a:pt x="3254762" y="613773"/>
                </a:lnTo>
                <a:lnTo>
                  <a:pt x="3222258" y="578826"/>
                </a:lnTo>
                <a:lnTo>
                  <a:pt x="3188883" y="544721"/>
                </a:lnTo>
                <a:lnTo>
                  <a:pt x="3154654" y="511475"/>
                </a:lnTo>
                <a:lnTo>
                  <a:pt x="3119588" y="479106"/>
                </a:lnTo>
                <a:lnTo>
                  <a:pt x="3083703" y="447630"/>
                </a:lnTo>
                <a:lnTo>
                  <a:pt x="3047016" y="417067"/>
                </a:lnTo>
                <a:lnTo>
                  <a:pt x="3009544" y="387432"/>
                </a:lnTo>
                <a:lnTo>
                  <a:pt x="2971306" y="358745"/>
                </a:lnTo>
                <a:lnTo>
                  <a:pt x="2932317" y="331022"/>
                </a:lnTo>
                <a:lnTo>
                  <a:pt x="2892597" y="304281"/>
                </a:lnTo>
                <a:lnTo>
                  <a:pt x="2852161" y="278539"/>
                </a:lnTo>
                <a:lnTo>
                  <a:pt x="2811027" y="253815"/>
                </a:lnTo>
                <a:lnTo>
                  <a:pt x="2769213" y="230125"/>
                </a:lnTo>
                <a:lnTo>
                  <a:pt x="2726736" y="207488"/>
                </a:lnTo>
                <a:lnTo>
                  <a:pt x="2683614" y="185921"/>
                </a:lnTo>
                <a:lnTo>
                  <a:pt x="2639863" y="165441"/>
                </a:lnTo>
                <a:lnTo>
                  <a:pt x="2595501" y="146066"/>
                </a:lnTo>
                <a:lnTo>
                  <a:pt x="2550546" y="127814"/>
                </a:lnTo>
                <a:lnTo>
                  <a:pt x="2505015" y="110702"/>
                </a:lnTo>
                <a:lnTo>
                  <a:pt x="2458925" y="94747"/>
                </a:lnTo>
                <a:lnTo>
                  <a:pt x="2412293" y="79969"/>
                </a:lnTo>
                <a:lnTo>
                  <a:pt x="2365137" y="66383"/>
                </a:lnTo>
                <a:lnTo>
                  <a:pt x="2317475" y="54007"/>
                </a:lnTo>
                <a:lnTo>
                  <a:pt x="2269323" y="42860"/>
                </a:lnTo>
                <a:lnTo>
                  <a:pt x="2220699" y="32958"/>
                </a:lnTo>
                <a:lnTo>
                  <a:pt x="2171621" y="24319"/>
                </a:lnTo>
                <a:lnTo>
                  <a:pt x="2122105" y="16961"/>
                </a:lnTo>
                <a:lnTo>
                  <a:pt x="2072170" y="10902"/>
                </a:lnTo>
                <a:lnTo>
                  <a:pt x="2021832" y="6159"/>
                </a:lnTo>
                <a:lnTo>
                  <a:pt x="1971109" y="2749"/>
                </a:lnTo>
                <a:lnTo>
                  <a:pt x="1920017" y="690"/>
                </a:lnTo>
                <a:lnTo>
                  <a:pt x="1868576" y="0"/>
                </a:lnTo>
                <a:close/>
              </a:path>
            </a:pathLst>
          </a:custGeom>
          <a:solidFill>
            <a:srgbClr val="FFFFFF">
              <a:alpha val="69411"/>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94" name="Google Shape;394;p33"/>
          <p:cNvSpPr txBox="1"/>
          <p:nvPr/>
        </p:nvSpPr>
        <p:spPr>
          <a:xfrm>
            <a:off x="6146103" y="2545158"/>
            <a:ext cx="2628900" cy="4826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Clr>
                <a:srgbClr val="000000"/>
              </a:buClr>
              <a:buSzPts val="3000"/>
              <a:buFont typeface="Arial"/>
              <a:buNone/>
            </a:pPr>
            <a:r>
              <a:rPr b="1" i="0" lang="en-US" sz="3000" u="none" cap="none" strike="noStrike">
                <a:solidFill>
                  <a:srgbClr val="477EB2"/>
                </a:solidFill>
                <a:latin typeface="Arial"/>
                <a:ea typeface="Arial"/>
                <a:cs typeface="Arial"/>
                <a:sym typeface="Arial"/>
              </a:rPr>
              <a:t>Plebe Practice</a:t>
            </a:r>
            <a:endParaRPr b="0" i="0" sz="3000" u="none" cap="none" strike="noStrike">
              <a:solidFill>
                <a:srgbClr val="000000"/>
              </a:solidFill>
              <a:latin typeface="Arial"/>
              <a:ea typeface="Arial"/>
              <a:cs typeface="Arial"/>
              <a:sym typeface="Arial"/>
            </a:endParaRPr>
          </a:p>
        </p:txBody>
      </p:sp>
      <p:sp>
        <p:nvSpPr>
          <p:cNvPr id="395" name="Google Shape;395;p33"/>
          <p:cNvSpPr txBox="1"/>
          <p:nvPr/>
        </p:nvSpPr>
        <p:spPr>
          <a:xfrm>
            <a:off x="6177176" y="3292694"/>
            <a:ext cx="2966824" cy="1143635"/>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Clr>
                <a:srgbClr val="000000"/>
              </a:buClr>
              <a:buSzPts val="2000"/>
              <a:buFont typeface="Arial"/>
              <a:buNone/>
            </a:pPr>
            <a:r>
              <a:rPr b="1" i="0" lang="en-US" sz="2000" u="none" cap="none" strike="noStrike">
                <a:solidFill>
                  <a:srgbClr val="477EB2"/>
                </a:solidFill>
                <a:latin typeface="Arial"/>
                <a:ea typeface="Arial"/>
                <a:cs typeface="Arial"/>
                <a:sym typeface="Arial"/>
              </a:rPr>
              <a:t>Complete this phrase:</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Times New Roman"/>
              <a:ea typeface="Times New Roman"/>
              <a:cs typeface="Times New Roman"/>
              <a:sym typeface="Times New Roman"/>
            </a:endParaRPr>
          </a:p>
          <a:p>
            <a:pPr indent="0" lvl="0" marL="17145" marR="0" rtl="0" algn="l">
              <a:lnSpc>
                <a:spcPct val="100000"/>
              </a:lnSpc>
              <a:spcBef>
                <a:spcPts val="1470"/>
              </a:spcBef>
              <a:spcAft>
                <a:spcPts val="0"/>
              </a:spcAft>
              <a:buClr>
                <a:srgbClr val="000000"/>
              </a:buClr>
              <a:buSzPts val="2000"/>
              <a:buFont typeface="Arial"/>
              <a:buNone/>
            </a:pPr>
            <a:r>
              <a:rPr b="1" i="0" lang="en-US" sz="2000" u="none" cap="none" strike="noStrike">
                <a:solidFill>
                  <a:srgbClr val="477EB2"/>
                </a:solidFill>
                <a:latin typeface="Arial"/>
                <a:ea typeface="Arial"/>
                <a:cs typeface="Arial"/>
                <a:sym typeface="Arial"/>
              </a:rPr>
              <a:t>GO NAVY, BEAT </a:t>
            </a:r>
            <a:r>
              <a:rPr b="1" i="0" lang="en-US" sz="2000" u="sng" cap="none" strike="noStrike">
                <a:solidFill>
                  <a:srgbClr val="477EB2"/>
                </a:solidFill>
                <a:latin typeface="Arial"/>
                <a:ea typeface="Arial"/>
                <a:cs typeface="Arial"/>
                <a:sym typeface="Arial"/>
              </a:rPr>
              <a:t> 	</a:t>
            </a:r>
            <a:r>
              <a:rPr b="1" i="0" lang="en-US" sz="2000" u="none" cap="none" strike="noStrike">
                <a:solidFill>
                  <a:srgbClr val="477EB2"/>
                </a:solidFill>
                <a:latin typeface="Arial"/>
                <a:ea typeface="Arial"/>
                <a:cs typeface="Arial"/>
                <a:sym typeface="Arial"/>
              </a:rPr>
              <a:t>!</a:t>
            </a:r>
            <a:endParaRPr b="0" i="0" sz="2000" u="none" cap="none" strike="noStrike">
              <a:solidFill>
                <a:srgbClr val="000000"/>
              </a:solidFill>
              <a:latin typeface="Arial"/>
              <a:ea typeface="Arial"/>
              <a:cs typeface="Arial"/>
              <a:sym typeface="Arial"/>
            </a:endParaRPr>
          </a:p>
        </p:txBody>
      </p:sp>
      <p:sp>
        <p:nvSpPr>
          <p:cNvPr id="396" name="Google Shape;396;p33"/>
          <p:cNvSpPr/>
          <p:nvPr/>
        </p:nvSpPr>
        <p:spPr>
          <a:xfrm>
            <a:off x="7111745" y="3844290"/>
            <a:ext cx="701675" cy="0"/>
          </a:xfrm>
          <a:custGeom>
            <a:rect b="b" l="l" r="r" t="t"/>
            <a:pathLst>
              <a:path extrusionOk="0" h="120000" w="701675">
                <a:moveTo>
                  <a:pt x="0" y="0"/>
                </a:moveTo>
                <a:lnTo>
                  <a:pt x="701560" y="0"/>
                </a:lnTo>
              </a:path>
            </a:pathLst>
          </a:custGeom>
          <a:noFill/>
          <a:ln cap="flat" cmpd="sng" w="25900">
            <a:solidFill>
              <a:srgbClr val="21212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34"/>
          <p:cNvPicPr preferRelativeResize="0"/>
          <p:nvPr/>
        </p:nvPicPr>
        <p:blipFill rotWithShape="1">
          <a:blip r:embed="rId3">
            <a:alphaModFix/>
          </a:blip>
          <a:srcRect b="5116" l="0" r="0" t="0"/>
          <a:stretch/>
        </p:blipFill>
        <p:spPr>
          <a:xfrm>
            <a:off x="1171266" y="130630"/>
            <a:ext cx="6983448" cy="475641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id="406" name="Google Shape;406;p35"/>
          <p:cNvPicPr preferRelativeResize="0"/>
          <p:nvPr/>
        </p:nvPicPr>
        <p:blipFill rotWithShape="1">
          <a:blip r:embed="rId3">
            <a:alphaModFix/>
          </a:blip>
          <a:srcRect b="9522" l="0" r="0" t="0"/>
          <a:stretch/>
        </p:blipFill>
        <p:spPr>
          <a:xfrm>
            <a:off x="410575" y="149719"/>
            <a:ext cx="7965022" cy="405203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36"/>
          <p:cNvPicPr preferRelativeResize="0"/>
          <p:nvPr/>
        </p:nvPicPr>
        <p:blipFill rotWithShape="1">
          <a:blip r:embed="rId3">
            <a:alphaModFix/>
          </a:blip>
          <a:srcRect b="0" l="0" r="0" t="0"/>
          <a:stretch/>
        </p:blipFill>
        <p:spPr>
          <a:xfrm>
            <a:off x="576302" y="0"/>
            <a:ext cx="7451035" cy="484530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p37"/>
          <p:cNvPicPr preferRelativeResize="0"/>
          <p:nvPr/>
        </p:nvPicPr>
        <p:blipFill rotWithShape="1">
          <a:blip r:embed="rId3">
            <a:alphaModFix/>
          </a:blip>
          <a:srcRect b="0" l="0" r="0" t="0"/>
          <a:stretch/>
        </p:blipFill>
        <p:spPr>
          <a:xfrm>
            <a:off x="726487" y="299677"/>
            <a:ext cx="6860176" cy="405324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39"/>
          <p:cNvPicPr preferRelativeResize="0"/>
          <p:nvPr/>
        </p:nvPicPr>
        <p:blipFill rotWithShape="1">
          <a:blip r:embed="rId3">
            <a:alphaModFix/>
          </a:blip>
          <a:srcRect b="0" l="0" r="0" t="0"/>
          <a:stretch/>
        </p:blipFill>
        <p:spPr>
          <a:xfrm>
            <a:off x="1867939" y="0"/>
            <a:ext cx="4540545" cy="512663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40"/>
          <p:cNvPicPr preferRelativeResize="0"/>
          <p:nvPr/>
        </p:nvPicPr>
        <p:blipFill rotWithShape="1">
          <a:blip r:embed="rId3">
            <a:alphaModFix/>
          </a:blip>
          <a:srcRect b="0" l="0" r="0" t="0"/>
          <a:stretch/>
        </p:blipFill>
        <p:spPr>
          <a:xfrm>
            <a:off x="1295400" y="71437"/>
            <a:ext cx="6553200" cy="5000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4"/>
          <p:cNvSpPr/>
          <p:nvPr/>
        </p:nvSpPr>
        <p:spPr>
          <a:xfrm>
            <a:off x="611886" y="643252"/>
            <a:ext cx="676910" cy="0"/>
          </a:xfrm>
          <a:custGeom>
            <a:rect b="b" l="l" r="r" t="t"/>
            <a:pathLst>
              <a:path extrusionOk="0" h="120000" w="676910">
                <a:moveTo>
                  <a:pt x="0" y="0"/>
                </a:moveTo>
                <a:lnTo>
                  <a:pt x="676656" y="0"/>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73" name="Google Shape;73;p4"/>
          <p:cNvSpPr txBox="1"/>
          <p:nvPr>
            <p:ph type="title"/>
          </p:nvPr>
        </p:nvSpPr>
        <p:spPr>
          <a:xfrm>
            <a:off x="529659" y="129649"/>
            <a:ext cx="8483712" cy="513600"/>
          </a:xfrm>
          <a:prstGeom prst="rect">
            <a:avLst/>
          </a:prstGeom>
          <a:noFill/>
          <a:ln>
            <a:noFill/>
          </a:ln>
        </p:spPr>
        <p:txBody>
          <a:bodyPr anchorCtr="0" anchor="t" bIns="0" lIns="0" spcFirstLastPara="1" rIns="0" wrap="square" tIns="13325">
            <a:noAutofit/>
          </a:bodyPr>
          <a:lstStyle/>
          <a:p>
            <a:pPr indent="0" lvl="0" marL="12700" rtl="0" algn="l">
              <a:lnSpc>
                <a:spcPct val="100000"/>
              </a:lnSpc>
              <a:spcBef>
                <a:spcPts val="0"/>
              </a:spcBef>
              <a:spcAft>
                <a:spcPts val="0"/>
              </a:spcAft>
              <a:buSzPts val="1400"/>
              <a:buNone/>
            </a:pPr>
            <a:r>
              <a:rPr lang="en-US" sz="3200"/>
              <a:t>The Midshipman Prayer </a:t>
            </a:r>
            <a:r>
              <a:rPr lang="en-US" sz="2000"/>
              <a:t>(modified version) </a:t>
            </a:r>
            <a:endParaRPr sz="2000"/>
          </a:p>
        </p:txBody>
      </p:sp>
      <p:sp>
        <p:nvSpPr>
          <p:cNvPr id="74" name="Google Shape;74;p4"/>
          <p:cNvSpPr txBox="1"/>
          <p:nvPr/>
        </p:nvSpPr>
        <p:spPr>
          <a:xfrm>
            <a:off x="611886" y="836867"/>
            <a:ext cx="7631100" cy="3892200"/>
          </a:xfrm>
          <a:prstGeom prst="rect">
            <a:avLst/>
          </a:prstGeom>
          <a:noFill/>
          <a:ln>
            <a:noFill/>
          </a:ln>
        </p:spPr>
        <p:txBody>
          <a:bodyPr anchorCtr="0" anchor="t" bIns="0" lIns="0" spcFirstLastPara="1" rIns="0" wrap="square" tIns="12700">
            <a:noAutofit/>
          </a:bodyPr>
          <a:lstStyle/>
          <a:p>
            <a:pPr indent="0" lvl="0" marL="12700" marR="120650" rtl="0" algn="l">
              <a:lnSpc>
                <a:spcPct val="142800"/>
              </a:lnSpc>
              <a:spcBef>
                <a:spcPts val="0"/>
              </a:spcBef>
              <a:spcAft>
                <a:spcPts val="0"/>
              </a:spcAft>
              <a:buNone/>
            </a:pPr>
            <a:r>
              <a:rPr b="0" i="0" lang="en-US" sz="1400" u="none" cap="none" strike="noStrike">
                <a:solidFill>
                  <a:srgbClr val="477EB2"/>
                </a:solidFill>
                <a:latin typeface="Arial"/>
                <a:ea typeface="Arial"/>
                <a:cs typeface="Arial"/>
                <a:sym typeface="Arial"/>
              </a:rPr>
              <a:t>Almighty God, whose way is in the sea, whose paths are in the great waters, </a:t>
            </a:r>
            <a:endParaRPr/>
          </a:p>
          <a:p>
            <a:pPr indent="0" lvl="0" marL="12700" marR="120650" rtl="0" algn="l">
              <a:lnSpc>
                <a:spcPct val="142800"/>
              </a:lnSpc>
              <a:spcBef>
                <a:spcPts val="0"/>
              </a:spcBef>
              <a:spcAft>
                <a:spcPts val="0"/>
              </a:spcAft>
              <a:buNone/>
            </a:pPr>
            <a:r>
              <a:rPr b="0" i="0" lang="en-US" sz="1400" u="none" cap="none" strike="noStrike">
                <a:solidFill>
                  <a:srgbClr val="477EB2"/>
                </a:solidFill>
                <a:latin typeface="Arial"/>
                <a:ea typeface="Arial"/>
                <a:cs typeface="Arial"/>
                <a:sym typeface="Arial"/>
              </a:rPr>
              <a:t>whose command is over all and whose love never faileth; let me be aware of Thy presence and obedient to Thy will.  Keep our midshipmen true to their best selves, guarding them against dishonesty in purpose and in deed, and helping them so to live that they can stand unashamed and unafraid before their shipmates, their loved ones, and Thee. Protect those in whose love we live. Give them the will to do their best and to accept their share of responsibilities with a strong heart and a cheerful mind. Make them considerate of those entrusted to their leadership and faithful to the duties our country has entrusted in them. Let their uniform remind them daily of the traditions of the service of which they are a part. If they are inclined to doubt, steady their faith; if they are tempted, make them strong to resist; if they should miss the mark, give them courage to try again. Guide them with the light of truth and give them strength to faithfully serve Thee, now and always.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5"/>
          <p:cNvSpPr/>
          <p:nvPr/>
        </p:nvSpPr>
        <p:spPr>
          <a:xfrm>
            <a:off x="4319522" y="1174912"/>
            <a:ext cx="0" cy="2336800"/>
          </a:xfrm>
          <a:custGeom>
            <a:rect b="b" l="l" r="r" t="t"/>
            <a:pathLst>
              <a:path extrusionOk="0" h="2336800" w="120000">
                <a:moveTo>
                  <a:pt x="0" y="0"/>
                </a:moveTo>
                <a:lnTo>
                  <a:pt x="0" y="2336279"/>
                </a:lnTo>
              </a:path>
            </a:pathLst>
          </a:custGeom>
          <a:noFill/>
          <a:ln cap="flat" cmpd="sng" w="2285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0" name="Google Shape;80;p5"/>
          <p:cNvSpPr/>
          <p:nvPr/>
        </p:nvSpPr>
        <p:spPr>
          <a:xfrm>
            <a:off x="677418" y="910589"/>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1" name="Google Shape;81;p5"/>
          <p:cNvSpPr txBox="1"/>
          <p:nvPr/>
        </p:nvSpPr>
        <p:spPr>
          <a:xfrm>
            <a:off x="649032" y="1470274"/>
            <a:ext cx="3797575" cy="454085"/>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82" name="Google Shape;82;p5"/>
          <p:cNvSpPr txBox="1"/>
          <p:nvPr/>
        </p:nvSpPr>
        <p:spPr>
          <a:xfrm>
            <a:off x="615695" y="1141475"/>
            <a:ext cx="2569845" cy="297180"/>
          </a:xfrm>
          <a:prstGeom prst="rect">
            <a:avLst/>
          </a:prstGeom>
          <a:solidFill>
            <a:srgbClr val="7FA7CC"/>
          </a:solidFill>
          <a:ln>
            <a:noFill/>
          </a:ln>
        </p:spPr>
        <p:txBody>
          <a:bodyPr anchorCtr="0" anchor="t" bIns="0" lIns="0" spcFirstLastPara="1" rIns="0" wrap="square" tIns="0">
            <a:noAutofit/>
          </a:bodyPr>
          <a:lstStyle/>
          <a:p>
            <a:pPr indent="0" lvl="0" marL="419734" marR="0" rtl="0" algn="l">
              <a:lnSpc>
                <a:spcPct val="105499"/>
              </a:lnSpc>
              <a:spcBef>
                <a:spcPts val="0"/>
              </a:spcBef>
              <a:spcAft>
                <a:spcPts val="0"/>
              </a:spcAft>
              <a:buClr>
                <a:srgbClr val="000000"/>
              </a:buClr>
              <a:buSzPts val="2000"/>
              <a:buFont typeface="Arial"/>
              <a:buNone/>
            </a:pPr>
            <a:r>
              <a:rPr b="1" i="0" lang="en-US" sz="2000" u="none" cap="none" strike="noStrike">
                <a:solidFill>
                  <a:srgbClr val="FFFFFF"/>
                </a:solidFill>
                <a:latin typeface="Arial"/>
                <a:ea typeface="Arial"/>
                <a:cs typeface="Arial"/>
                <a:sym typeface="Arial"/>
              </a:rPr>
              <a:t>Co-Presidents</a:t>
            </a:r>
            <a:endParaRPr b="0" i="0" sz="2000" u="none" cap="none" strike="noStrike">
              <a:solidFill>
                <a:srgbClr val="000000"/>
              </a:solidFill>
              <a:latin typeface="Arial"/>
              <a:ea typeface="Arial"/>
              <a:cs typeface="Arial"/>
              <a:sym typeface="Arial"/>
            </a:endParaRPr>
          </a:p>
        </p:txBody>
      </p:sp>
      <p:sp>
        <p:nvSpPr>
          <p:cNvPr id="83" name="Google Shape;83;p5"/>
          <p:cNvSpPr txBox="1"/>
          <p:nvPr>
            <p:ph type="title"/>
          </p:nvPr>
        </p:nvSpPr>
        <p:spPr>
          <a:xfrm>
            <a:off x="609608" y="175691"/>
            <a:ext cx="8383761" cy="57404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a:t>Club Officers &amp; Board 2020-2021</a:t>
            </a:r>
            <a:endParaRPr/>
          </a:p>
        </p:txBody>
      </p:sp>
      <p:sp>
        <p:nvSpPr>
          <p:cNvPr id="84" name="Google Shape;84;p5"/>
          <p:cNvSpPr txBox="1"/>
          <p:nvPr/>
        </p:nvSpPr>
        <p:spPr>
          <a:xfrm>
            <a:off x="609608" y="1952097"/>
            <a:ext cx="2575560" cy="297180"/>
          </a:xfrm>
          <a:prstGeom prst="rect">
            <a:avLst/>
          </a:prstGeom>
          <a:solidFill>
            <a:srgbClr val="7FA7CC"/>
          </a:solidFill>
          <a:ln>
            <a:noFill/>
          </a:ln>
        </p:spPr>
        <p:txBody>
          <a:bodyPr anchorCtr="0" anchor="t" bIns="0" lIns="0" spcFirstLastPara="1" rIns="0" wrap="square" tIns="0">
            <a:noAutofit/>
          </a:bodyPr>
          <a:lstStyle/>
          <a:p>
            <a:pPr indent="0" lvl="0" marL="95885" marR="0" rtl="0" algn="l">
              <a:lnSpc>
                <a:spcPct val="105250"/>
              </a:lnSpc>
              <a:spcBef>
                <a:spcPts val="0"/>
              </a:spcBef>
              <a:spcAft>
                <a:spcPts val="0"/>
              </a:spcAft>
              <a:buClr>
                <a:srgbClr val="000000"/>
              </a:buClr>
              <a:buSzPts val="2000"/>
              <a:buFont typeface="Arial"/>
              <a:buNone/>
            </a:pPr>
            <a:r>
              <a:rPr b="1" i="0" lang="en-US" sz="2000" u="none" cap="none" strike="noStrike">
                <a:solidFill>
                  <a:srgbClr val="FFFFFF"/>
                </a:solidFill>
                <a:latin typeface="Arial"/>
                <a:ea typeface="Arial"/>
                <a:cs typeface="Arial"/>
                <a:sym typeface="Arial"/>
              </a:rPr>
              <a:t>Co- Vice Presidents</a:t>
            </a:r>
            <a:endParaRPr b="0" i="0" sz="2000" u="none" cap="none" strike="noStrike">
              <a:solidFill>
                <a:srgbClr val="000000"/>
              </a:solidFill>
              <a:latin typeface="Arial"/>
              <a:ea typeface="Arial"/>
              <a:cs typeface="Arial"/>
              <a:sym typeface="Arial"/>
            </a:endParaRPr>
          </a:p>
        </p:txBody>
      </p:sp>
      <p:sp>
        <p:nvSpPr>
          <p:cNvPr id="85" name="Google Shape;85;p5"/>
          <p:cNvSpPr txBox="1"/>
          <p:nvPr/>
        </p:nvSpPr>
        <p:spPr>
          <a:xfrm>
            <a:off x="649032" y="2343312"/>
            <a:ext cx="3662045" cy="630932"/>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US" sz="1800">
                <a:solidFill>
                  <a:srgbClr val="477EB2"/>
                </a:solidFill>
              </a:rPr>
              <a:t>Matt Lucchese (Emma ‘25)</a:t>
            </a:r>
            <a:endParaRPr sz="1800">
              <a:solidFill>
                <a:srgbClr val="477EB2"/>
              </a:solidFill>
            </a:endParaRPr>
          </a:p>
          <a:p>
            <a:pPr indent="0" lvl="0" marL="12700" marR="0" rtl="0" algn="l">
              <a:lnSpc>
                <a:spcPct val="100000"/>
              </a:lnSpc>
              <a:spcBef>
                <a:spcPts val="0"/>
              </a:spcBef>
              <a:spcAft>
                <a:spcPts val="0"/>
              </a:spcAft>
              <a:buNone/>
            </a:pPr>
            <a:r>
              <a:rPr lang="en-US" sz="1800">
                <a:solidFill>
                  <a:srgbClr val="477EB2"/>
                </a:solidFill>
              </a:rPr>
              <a:t>Mary Lucchese (Emma ‘25)</a:t>
            </a:r>
            <a:endParaRPr sz="1800">
              <a:solidFill>
                <a:srgbClr val="477EB2"/>
              </a:solidFill>
            </a:endParaRPr>
          </a:p>
        </p:txBody>
      </p:sp>
      <p:sp>
        <p:nvSpPr>
          <p:cNvPr id="86" name="Google Shape;86;p5"/>
          <p:cNvSpPr txBox="1"/>
          <p:nvPr/>
        </p:nvSpPr>
        <p:spPr>
          <a:xfrm>
            <a:off x="609608" y="3393196"/>
            <a:ext cx="3602400" cy="2997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US" sz="1800">
                <a:solidFill>
                  <a:srgbClr val="477EB2"/>
                </a:solidFill>
              </a:rPr>
              <a:t>Laura Hutchens (Jack ‘23)</a:t>
            </a:r>
            <a:endParaRPr b="0" i="0" sz="1800" u="none" cap="none" strike="noStrike">
              <a:solidFill>
                <a:srgbClr val="000000"/>
              </a:solidFill>
              <a:latin typeface="Arial"/>
              <a:ea typeface="Arial"/>
              <a:cs typeface="Arial"/>
              <a:sym typeface="Arial"/>
            </a:endParaRPr>
          </a:p>
        </p:txBody>
      </p:sp>
      <p:sp>
        <p:nvSpPr>
          <p:cNvPr id="87" name="Google Shape;87;p5"/>
          <p:cNvSpPr txBox="1"/>
          <p:nvPr/>
        </p:nvSpPr>
        <p:spPr>
          <a:xfrm>
            <a:off x="613057" y="4232911"/>
            <a:ext cx="3797577" cy="2973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US" sz="1800">
                <a:solidFill>
                  <a:srgbClr val="477EB2"/>
                </a:solidFill>
              </a:rPr>
              <a:t>T</a:t>
            </a:r>
            <a:r>
              <a:rPr b="0" i="0" lang="en-US" sz="1800" u="none" cap="none" strike="noStrike">
                <a:solidFill>
                  <a:srgbClr val="477EB2"/>
                </a:solidFill>
                <a:latin typeface="Arial"/>
                <a:ea typeface="Arial"/>
                <a:cs typeface="Arial"/>
                <a:sym typeface="Arial"/>
              </a:rPr>
              <a:t>ammy Owen (Chloe ‘21)</a:t>
            </a:r>
            <a:endParaRPr b="0" i="0" sz="1800" u="none" cap="none" strike="noStrike">
              <a:solidFill>
                <a:srgbClr val="477EB2"/>
              </a:solidFill>
              <a:latin typeface="Arial"/>
              <a:ea typeface="Arial"/>
              <a:cs typeface="Arial"/>
              <a:sym typeface="Arial"/>
            </a:endParaRPr>
          </a:p>
          <a:p>
            <a:pPr indent="0" lvl="0" marL="12700" marR="0" rtl="0" algn="l">
              <a:lnSpc>
                <a:spcPct val="100000"/>
              </a:lnSpc>
              <a:spcBef>
                <a:spcPts val="0"/>
              </a:spcBef>
              <a:spcAft>
                <a:spcPts val="0"/>
              </a:spcAft>
              <a:buNone/>
            </a:pPr>
            <a:r>
              <a:t/>
            </a:r>
            <a:endParaRPr sz="1800">
              <a:solidFill>
                <a:srgbClr val="477EB2"/>
              </a:solidFill>
            </a:endParaRPr>
          </a:p>
        </p:txBody>
      </p:sp>
      <p:sp>
        <p:nvSpPr>
          <p:cNvPr id="88" name="Google Shape;88;p5"/>
          <p:cNvSpPr txBox="1"/>
          <p:nvPr/>
        </p:nvSpPr>
        <p:spPr>
          <a:xfrm>
            <a:off x="609608" y="3035433"/>
            <a:ext cx="2575500" cy="297300"/>
          </a:xfrm>
          <a:prstGeom prst="rect">
            <a:avLst/>
          </a:prstGeom>
          <a:solidFill>
            <a:srgbClr val="7FA7CC"/>
          </a:solidFill>
          <a:ln>
            <a:noFill/>
          </a:ln>
        </p:spPr>
        <p:txBody>
          <a:bodyPr anchorCtr="0" anchor="t" bIns="0" lIns="0" spcFirstLastPara="1" rIns="0" wrap="square" tIns="0">
            <a:noAutofit/>
          </a:bodyPr>
          <a:lstStyle/>
          <a:p>
            <a:pPr indent="0" lvl="0" marL="600710" marR="0" rtl="0" algn="l">
              <a:lnSpc>
                <a:spcPct val="105250"/>
              </a:lnSpc>
              <a:spcBef>
                <a:spcPts val="0"/>
              </a:spcBef>
              <a:spcAft>
                <a:spcPts val="0"/>
              </a:spcAft>
              <a:buClr>
                <a:srgbClr val="000000"/>
              </a:buClr>
              <a:buSzPts val="2000"/>
              <a:buFont typeface="Arial"/>
              <a:buNone/>
            </a:pPr>
            <a:r>
              <a:rPr b="1" i="0" lang="en-US" sz="2000" u="none" cap="none" strike="noStrike">
                <a:solidFill>
                  <a:srgbClr val="FFFFFF"/>
                </a:solidFill>
                <a:latin typeface="Arial"/>
                <a:ea typeface="Arial"/>
                <a:cs typeface="Arial"/>
                <a:sym typeface="Arial"/>
              </a:rPr>
              <a:t>Secretary</a:t>
            </a:r>
            <a:endParaRPr b="0" i="0" sz="2000" u="none" cap="none" strike="noStrike">
              <a:solidFill>
                <a:srgbClr val="000000"/>
              </a:solidFill>
              <a:latin typeface="Arial"/>
              <a:ea typeface="Arial"/>
              <a:cs typeface="Arial"/>
              <a:sym typeface="Arial"/>
            </a:endParaRPr>
          </a:p>
        </p:txBody>
      </p:sp>
      <p:sp>
        <p:nvSpPr>
          <p:cNvPr id="89" name="Google Shape;89;p5"/>
          <p:cNvSpPr txBox="1"/>
          <p:nvPr/>
        </p:nvSpPr>
        <p:spPr>
          <a:xfrm>
            <a:off x="609608" y="3835394"/>
            <a:ext cx="2575500" cy="297300"/>
          </a:xfrm>
          <a:prstGeom prst="rect">
            <a:avLst/>
          </a:prstGeom>
          <a:solidFill>
            <a:srgbClr val="7FA7CC"/>
          </a:solidFill>
          <a:ln>
            <a:noFill/>
          </a:ln>
        </p:spPr>
        <p:txBody>
          <a:bodyPr anchorCtr="0" anchor="t" bIns="0" lIns="0" spcFirstLastPara="1" rIns="0" wrap="square" tIns="0">
            <a:noAutofit/>
          </a:bodyPr>
          <a:lstStyle/>
          <a:p>
            <a:pPr indent="0" lvl="0" marL="635635" marR="0" rtl="0" algn="l">
              <a:lnSpc>
                <a:spcPct val="105250"/>
              </a:lnSpc>
              <a:spcBef>
                <a:spcPts val="0"/>
              </a:spcBef>
              <a:spcAft>
                <a:spcPts val="0"/>
              </a:spcAft>
              <a:buClr>
                <a:srgbClr val="000000"/>
              </a:buClr>
              <a:buSzPts val="2000"/>
              <a:buFont typeface="Arial"/>
              <a:buNone/>
            </a:pPr>
            <a:r>
              <a:rPr b="1" i="0" lang="en-US" sz="2000" u="none" cap="none" strike="noStrike">
                <a:solidFill>
                  <a:srgbClr val="FFFFFF"/>
                </a:solidFill>
                <a:latin typeface="Arial"/>
                <a:ea typeface="Arial"/>
                <a:cs typeface="Arial"/>
                <a:sym typeface="Arial"/>
              </a:rPr>
              <a:t>Treasurers</a:t>
            </a:r>
            <a:endParaRPr b="0" i="0" sz="2000" u="none" cap="none" strike="noStrike">
              <a:solidFill>
                <a:srgbClr val="000000"/>
              </a:solidFill>
              <a:latin typeface="Arial"/>
              <a:ea typeface="Arial"/>
              <a:cs typeface="Arial"/>
              <a:sym typeface="Arial"/>
            </a:endParaRPr>
          </a:p>
        </p:txBody>
      </p:sp>
      <p:sp>
        <p:nvSpPr>
          <p:cNvPr id="90" name="Google Shape;90;p5"/>
          <p:cNvSpPr txBox="1"/>
          <p:nvPr/>
        </p:nvSpPr>
        <p:spPr>
          <a:xfrm>
            <a:off x="4572000" y="1105529"/>
            <a:ext cx="4250690" cy="297180"/>
          </a:xfrm>
          <a:prstGeom prst="rect">
            <a:avLst/>
          </a:prstGeom>
          <a:solidFill>
            <a:srgbClr val="7FA7CC"/>
          </a:solidFill>
          <a:ln>
            <a:noFill/>
          </a:ln>
        </p:spPr>
        <p:txBody>
          <a:bodyPr anchorCtr="0" anchor="t" bIns="0" lIns="0" spcFirstLastPara="1" rIns="0" wrap="square" tIns="0">
            <a:noAutofit/>
          </a:bodyPr>
          <a:lstStyle/>
          <a:p>
            <a:pPr indent="0" lvl="0" marL="97790" marR="0" rtl="0" algn="l">
              <a:lnSpc>
                <a:spcPct val="105499"/>
              </a:lnSpc>
              <a:spcBef>
                <a:spcPts val="0"/>
              </a:spcBef>
              <a:spcAft>
                <a:spcPts val="0"/>
              </a:spcAft>
              <a:buClr>
                <a:srgbClr val="000000"/>
              </a:buClr>
              <a:buSzPts val="2000"/>
              <a:buFont typeface="Arial"/>
              <a:buNone/>
            </a:pPr>
            <a:r>
              <a:rPr b="1" i="0" lang="en-US" sz="2000" u="none" cap="none" strike="noStrike">
                <a:solidFill>
                  <a:srgbClr val="FFFFFF"/>
                </a:solidFill>
                <a:latin typeface="Arial"/>
                <a:ea typeface="Arial"/>
                <a:cs typeface="Arial"/>
                <a:sym typeface="Arial"/>
              </a:rPr>
              <a:t>Past Presidents &amp; Board At Large</a:t>
            </a:r>
            <a:endParaRPr b="0" i="0" sz="2000" u="none" cap="none" strike="noStrike">
              <a:solidFill>
                <a:srgbClr val="000000"/>
              </a:solidFill>
              <a:latin typeface="Arial"/>
              <a:ea typeface="Arial"/>
              <a:cs typeface="Arial"/>
              <a:sym typeface="Arial"/>
            </a:endParaRPr>
          </a:p>
        </p:txBody>
      </p:sp>
      <p:sp>
        <p:nvSpPr>
          <p:cNvPr id="91" name="Google Shape;91;p5"/>
          <p:cNvSpPr txBox="1"/>
          <p:nvPr/>
        </p:nvSpPr>
        <p:spPr>
          <a:xfrm>
            <a:off x="4572000" y="2423100"/>
            <a:ext cx="4250700" cy="297300"/>
          </a:xfrm>
          <a:prstGeom prst="rect">
            <a:avLst/>
          </a:prstGeom>
          <a:solidFill>
            <a:srgbClr val="7FA7CC"/>
          </a:solidFill>
          <a:ln>
            <a:noFill/>
          </a:ln>
        </p:spPr>
        <p:txBody>
          <a:bodyPr anchorCtr="0" anchor="t" bIns="0" lIns="0" spcFirstLastPara="1" rIns="0" wrap="square" tIns="0">
            <a:noAutofit/>
          </a:bodyPr>
          <a:lstStyle/>
          <a:p>
            <a:pPr indent="0" lvl="0" marL="312420" marR="0" rtl="0" algn="l">
              <a:lnSpc>
                <a:spcPct val="105499"/>
              </a:lnSpc>
              <a:spcBef>
                <a:spcPts val="0"/>
              </a:spcBef>
              <a:spcAft>
                <a:spcPts val="0"/>
              </a:spcAft>
              <a:buClr>
                <a:srgbClr val="000000"/>
              </a:buClr>
              <a:buSzPts val="2000"/>
              <a:buFont typeface="Arial"/>
              <a:buNone/>
            </a:pPr>
            <a:r>
              <a:rPr b="1" i="0" lang="en-US" sz="2000" u="none" cap="none" strike="noStrike">
                <a:solidFill>
                  <a:srgbClr val="FFFFFF"/>
                </a:solidFill>
                <a:latin typeface="Arial"/>
                <a:ea typeface="Arial"/>
                <a:cs typeface="Arial"/>
                <a:sym typeface="Arial"/>
              </a:rPr>
              <a:t>Blue &amp; Gold Officers - Current</a:t>
            </a:r>
            <a:endParaRPr b="0" i="0" sz="2000" u="none" cap="none" strike="noStrike">
              <a:solidFill>
                <a:srgbClr val="000000"/>
              </a:solidFill>
              <a:latin typeface="Arial"/>
              <a:ea typeface="Arial"/>
              <a:cs typeface="Arial"/>
              <a:sym typeface="Arial"/>
            </a:endParaRPr>
          </a:p>
        </p:txBody>
      </p:sp>
      <p:sp>
        <p:nvSpPr>
          <p:cNvPr id="92" name="Google Shape;92;p5"/>
          <p:cNvSpPr txBox="1"/>
          <p:nvPr/>
        </p:nvSpPr>
        <p:spPr>
          <a:xfrm>
            <a:off x="4697395" y="1470824"/>
            <a:ext cx="3674110" cy="778454"/>
          </a:xfrm>
          <a:prstGeom prst="rect">
            <a:avLst/>
          </a:prstGeom>
          <a:noFill/>
          <a:ln>
            <a:noFill/>
          </a:ln>
        </p:spPr>
        <p:txBody>
          <a:bodyPr anchorCtr="0" anchor="t" bIns="0" lIns="0" spcFirstLastPara="1" rIns="0" wrap="square" tIns="12700">
            <a:noAutofit/>
          </a:bodyPr>
          <a:lstStyle/>
          <a:p>
            <a:pPr indent="0" lvl="0" marL="12700" rtl="0" algn="l">
              <a:spcBef>
                <a:spcPts val="0"/>
              </a:spcBef>
              <a:spcAft>
                <a:spcPts val="0"/>
              </a:spcAft>
              <a:buClr>
                <a:schemeClr val="dk1"/>
              </a:buClr>
              <a:buFont typeface="Arial"/>
              <a:buNone/>
            </a:pPr>
            <a:r>
              <a:rPr lang="en-US" sz="1800">
                <a:solidFill>
                  <a:srgbClr val="477EB2"/>
                </a:solidFill>
              </a:rPr>
              <a:t>Sherri &amp; Graham Torr (Jarrod ‘21)</a:t>
            </a:r>
            <a:endParaRPr b="0" i="0" sz="1800" u="none" cap="none" strike="noStrike">
              <a:solidFill>
                <a:srgbClr val="000000"/>
              </a:solidFill>
              <a:latin typeface="Arial"/>
              <a:ea typeface="Arial"/>
              <a:cs typeface="Arial"/>
              <a:sym typeface="Arial"/>
            </a:endParaRPr>
          </a:p>
        </p:txBody>
      </p:sp>
      <p:sp>
        <p:nvSpPr>
          <p:cNvPr id="93" name="Google Shape;93;p5"/>
          <p:cNvSpPr txBox="1"/>
          <p:nvPr/>
        </p:nvSpPr>
        <p:spPr>
          <a:xfrm>
            <a:off x="4572000" y="2833335"/>
            <a:ext cx="4333333" cy="1356754"/>
          </a:xfrm>
          <a:prstGeom prst="rect">
            <a:avLst/>
          </a:prstGeom>
          <a:noFill/>
          <a:ln>
            <a:noFill/>
          </a:ln>
        </p:spPr>
        <p:txBody>
          <a:bodyPr anchorCtr="0" anchor="t" bIns="0" lIns="0" spcFirstLastPara="1" rIns="0" wrap="square" tIns="43800">
            <a:noAutofit/>
          </a:bodyPr>
          <a:lstStyle/>
          <a:p>
            <a:pPr indent="0" lvl="0" marL="12700" marR="5080" rtl="0" algn="l">
              <a:lnSpc>
                <a:spcPct val="107722"/>
              </a:lnSpc>
              <a:spcBef>
                <a:spcPts val="0"/>
              </a:spcBef>
              <a:spcAft>
                <a:spcPts val="0"/>
              </a:spcAft>
              <a:buNone/>
            </a:pPr>
            <a:r>
              <a:rPr b="0" i="0" lang="en-US" sz="1800" u="none" cap="none" strike="noStrike">
                <a:solidFill>
                  <a:srgbClr val="477EB2"/>
                </a:solidFill>
                <a:latin typeface="Arial"/>
                <a:ea typeface="Arial"/>
                <a:cs typeface="Arial"/>
                <a:sym typeface="Arial"/>
              </a:rPr>
              <a:t>Kurt &amp; Lynn Greggs  </a:t>
            </a:r>
            <a:endParaRPr b="0" i="0" sz="1800" u="none" cap="none" strike="noStrike">
              <a:solidFill>
                <a:srgbClr val="477EB2"/>
              </a:solidFill>
              <a:latin typeface="Arial"/>
              <a:ea typeface="Arial"/>
              <a:cs typeface="Arial"/>
              <a:sym typeface="Arial"/>
            </a:endParaRPr>
          </a:p>
          <a:p>
            <a:pPr indent="0" lvl="0" marL="457200" marR="5080" rtl="0" algn="l">
              <a:lnSpc>
                <a:spcPct val="107722"/>
              </a:lnSpc>
              <a:spcBef>
                <a:spcPts val="0"/>
              </a:spcBef>
              <a:spcAft>
                <a:spcPts val="0"/>
              </a:spcAft>
              <a:buClr>
                <a:srgbClr val="000000"/>
              </a:buClr>
              <a:buSzPts val="1800"/>
              <a:buFont typeface="Arial"/>
              <a:buNone/>
            </a:pPr>
            <a:r>
              <a:rPr b="0" i="0" lang="en-US" sz="1800" u="none" cap="none" strike="noStrike">
                <a:solidFill>
                  <a:srgbClr val="477EB2"/>
                </a:solidFill>
                <a:latin typeface="Arial"/>
                <a:ea typeface="Arial"/>
                <a:cs typeface="Arial"/>
                <a:sym typeface="Arial"/>
              </a:rPr>
              <a:t>(Brian ‘17, Elizabeth ‘17)</a:t>
            </a:r>
            <a:endParaRPr/>
          </a:p>
          <a:p>
            <a:pPr indent="0" lvl="0" marL="12700" marR="5080" rtl="0" algn="l">
              <a:lnSpc>
                <a:spcPct val="107722"/>
              </a:lnSpc>
              <a:spcBef>
                <a:spcPts val="0"/>
              </a:spcBef>
              <a:spcAft>
                <a:spcPts val="0"/>
              </a:spcAft>
              <a:buNone/>
            </a:pPr>
            <a:r>
              <a:rPr b="0" i="0" lang="en-US" sz="1800" u="none" cap="none" strike="noStrike">
                <a:solidFill>
                  <a:srgbClr val="477EB2"/>
                </a:solidFill>
                <a:latin typeface="Arial"/>
                <a:ea typeface="Arial"/>
                <a:cs typeface="Arial"/>
                <a:sym typeface="Arial"/>
              </a:rPr>
              <a:t>Frank Kaiser (wife is Susanne)</a:t>
            </a:r>
            <a:endParaRPr/>
          </a:p>
          <a:p>
            <a:pPr indent="0" lvl="0" marL="457200" marR="5080" rtl="0" algn="l">
              <a:lnSpc>
                <a:spcPct val="107722"/>
              </a:lnSpc>
              <a:spcBef>
                <a:spcPts val="0"/>
              </a:spcBef>
              <a:spcAft>
                <a:spcPts val="0"/>
              </a:spcAft>
              <a:buNone/>
            </a:pPr>
            <a:r>
              <a:rPr b="0" i="0" lang="en-US" sz="1800" u="none" cap="none" strike="noStrike">
                <a:solidFill>
                  <a:srgbClr val="477EB2"/>
                </a:solidFill>
                <a:latin typeface="Arial"/>
                <a:ea typeface="Arial"/>
                <a:cs typeface="Arial"/>
                <a:sym typeface="Arial"/>
              </a:rPr>
              <a:t> (Jackson ‘22)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6"/>
          <p:cNvSpPr/>
          <p:nvPr/>
        </p:nvSpPr>
        <p:spPr>
          <a:xfrm>
            <a:off x="4572761" y="1206245"/>
            <a:ext cx="58266" cy="3331887"/>
          </a:xfrm>
          <a:custGeom>
            <a:rect b="b" l="l" r="r" t="t"/>
            <a:pathLst>
              <a:path extrusionOk="0" h="2336800" w="120000">
                <a:moveTo>
                  <a:pt x="0" y="0"/>
                </a:moveTo>
                <a:lnTo>
                  <a:pt x="0" y="2336279"/>
                </a:lnTo>
              </a:path>
            </a:pathLst>
          </a:custGeom>
          <a:noFill/>
          <a:ln cap="flat" cmpd="sng" w="2285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9" name="Google Shape;99;p6"/>
          <p:cNvSpPr/>
          <p:nvPr/>
        </p:nvSpPr>
        <p:spPr>
          <a:xfrm>
            <a:off x="647777" y="696893"/>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 name="Google Shape;100;p6"/>
          <p:cNvSpPr txBox="1"/>
          <p:nvPr/>
        </p:nvSpPr>
        <p:spPr>
          <a:xfrm>
            <a:off x="481862" y="867965"/>
            <a:ext cx="4014000" cy="3604800"/>
          </a:xfrm>
          <a:prstGeom prst="rect">
            <a:avLst/>
          </a:prstGeom>
          <a:noFill/>
          <a:ln>
            <a:noFill/>
          </a:ln>
        </p:spPr>
        <p:txBody>
          <a:bodyPr anchorCtr="0" anchor="t" bIns="0" lIns="0" spcFirstLastPara="1" rIns="0" wrap="square" tIns="13325">
            <a:noAutofit/>
          </a:bodyPr>
          <a:lstStyle/>
          <a:p>
            <a:pPr indent="-317500" lvl="0" marL="457200" marR="0" rtl="0" algn="l">
              <a:lnSpc>
                <a:spcPct val="100000"/>
              </a:lnSpc>
              <a:spcBef>
                <a:spcPts val="0"/>
              </a:spcBef>
              <a:spcAft>
                <a:spcPts val="0"/>
              </a:spcAft>
              <a:buClr>
                <a:srgbClr val="477EB2"/>
              </a:buClr>
              <a:buSzPts val="1400"/>
              <a:buFont typeface="Arial"/>
              <a:buChar char="●"/>
            </a:pPr>
            <a:r>
              <a:rPr b="1" lang="en-US">
                <a:solidFill>
                  <a:srgbClr val="477EB2"/>
                </a:solidFill>
              </a:rPr>
              <a:t>Brianna Baker, Fishers</a:t>
            </a:r>
            <a:endParaRPr b="1">
              <a:solidFill>
                <a:srgbClr val="477EB2"/>
              </a:solidFill>
            </a:endParaRPr>
          </a:p>
          <a:p>
            <a:pPr indent="0" lvl="0" marL="457200" marR="0" rtl="0" algn="l">
              <a:lnSpc>
                <a:spcPct val="100000"/>
              </a:lnSpc>
              <a:spcBef>
                <a:spcPts val="0"/>
              </a:spcBef>
              <a:spcAft>
                <a:spcPts val="0"/>
              </a:spcAft>
              <a:buNone/>
            </a:pPr>
            <a:r>
              <a:t/>
            </a:r>
            <a:endParaRPr b="1">
              <a:solidFill>
                <a:srgbClr val="477EB2"/>
              </a:solidFill>
            </a:endParaRPr>
          </a:p>
          <a:p>
            <a:pPr indent="-317500" lvl="0" marL="457200" marR="0" rtl="0" algn="l">
              <a:lnSpc>
                <a:spcPct val="100000"/>
              </a:lnSpc>
              <a:spcBef>
                <a:spcPts val="0"/>
              </a:spcBef>
              <a:spcAft>
                <a:spcPts val="0"/>
              </a:spcAft>
              <a:buClr>
                <a:srgbClr val="477EB2"/>
              </a:buClr>
              <a:buSzPts val="1400"/>
              <a:buChar char="●"/>
            </a:pPr>
            <a:r>
              <a:rPr b="1" lang="en-US">
                <a:solidFill>
                  <a:srgbClr val="477EB2"/>
                </a:solidFill>
              </a:rPr>
              <a:t>Lauren Bryant, Elkhart</a:t>
            </a:r>
            <a:endParaRPr b="1">
              <a:solidFill>
                <a:srgbClr val="477EB2"/>
              </a:solidFill>
            </a:endParaRPr>
          </a:p>
          <a:p>
            <a:pPr indent="0" lvl="0" marL="457200" marR="0" rtl="0" algn="l">
              <a:lnSpc>
                <a:spcPct val="100000"/>
              </a:lnSpc>
              <a:spcBef>
                <a:spcPts val="0"/>
              </a:spcBef>
              <a:spcAft>
                <a:spcPts val="0"/>
              </a:spcAft>
              <a:buNone/>
            </a:pPr>
            <a:r>
              <a:t/>
            </a:r>
            <a:endParaRPr b="1">
              <a:solidFill>
                <a:srgbClr val="477EB2"/>
              </a:solidFill>
            </a:endParaRPr>
          </a:p>
          <a:p>
            <a:pPr indent="-317500" lvl="0" marL="457200" marR="0" rtl="0" algn="l">
              <a:lnSpc>
                <a:spcPct val="100000"/>
              </a:lnSpc>
              <a:spcBef>
                <a:spcPts val="0"/>
              </a:spcBef>
              <a:spcAft>
                <a:spcPts val="0"/>
              </a:spcAft>
              <a:buClr>
                <a:srgbClr val="477EB2"/>
              </a:buClr>
              <a:buSzPts val="1400"/>
              <a:buChar char="●"/>
            </a:pPr>
            <a:r>
              <a:rPr b="1" lang="en-US">
                <a:solidFill>
                  <a:srgbClr val="477EB2"/>
                </a:solidFill>
              </a:rPr>
              <a:t>Olivia Calero, Brownsburg</a:t>
            </a:r>
            <a:endParaRPr b="1">
              <a:solidFill>
                <a:srgbClr val="477EB2"/>
              </a:solidFill>
            </a:endParaRPr>
          </a:p>
          <a:p>
            <a:pPr indent="0" lvl="0" marL="457200" marR="0" rtl="0" algn="l">
              <a:lnSpc>
                <a:spcPct val="100000"/>
              </a:lnSpc>
              <a:spcBef>
                <a:spcPts val="0"/>
              </a:spcBef>
              <a:spcAft>
                <a:spcPts val="0"/>
              </a:spcAft>
              <a:buNone/>
            </a:pPr>
            <a:r>
              <a:t/>
            </a:r>
            <a:endParaRPr b="1">
              <a:solidFill>
                <a:srgbClr val="477EB2"/>
              </a:solidFill>
            </a:endParaRPr>
          </a:p>
          <a:p>
            <a:pPr indent="-317500" lvl="0" marL="457200" marR="0" rtl="0" algn="l">
              <a:lnSpc>
                <a:spcPct val="100000"/>
              </a:lnSpc>
              <a:spcBef>
                <a:spcPts val="0"/>
              </a:spcBef>
              <a:spcAft>
                <a:spcPts val="0"/>
              </a:spcAft>
              <a:buClr>
                <a:srgbClr val="477EB2"/>
              </a:buClr>
              <a:buSzPts val="1400"/>
              <a:buChar char="●"/>
            </a:pPr>
            <a:r>
              <a:rPr b="1" lang="en-US">
                <a:solidFill>
                  <a:srgbClr val="477EB2"/>
                </a:solidFill>
              </a:rPr>
              <a:t>Michael Chen, West Lafayette</a:t>
            </a:r>
            <a:endParaRPr b="1">
              <a:solidFill>
                <a:srgbClr val="477EB2"/>
              </a:solidFill>
            </a:endParaRPr>
          </a:p>
          <a:p>
            <a:pPr indent="0" lvl="0" marL="457200" marR="0" rtl="0" algn="l">
              <a:lnSpc>
                <a:spcPct val="100000"/>
              </a:lnSpc>
              <a:spcBef>
                <a:spcPts val="0"/>
              </a:spcBef>
              <a:spcAft>
                <a:spcPts val="0"/>
              </a:spcAft>
              <a:buNone/>
            </a:pPr>
            <a:r>
              <a:t/>
            </a:r>
            <a:endParaRPr b="1">
              <a:solidFill>
                <a:srgbClr val="477EB2"/>
              </a:solidFill>
            </a:endParaRPr>
          </a:p>
          <a:p>
            <a:pPr indent="-317500" lvl="0" marL="457200" marR="0" rtl="0" algn="l">
              <a:lnSpc>
                <a:spcPct val="100000"/>
              </a:lnSpc>
              <a:spcBef>
                <a:spcPts val="0"/>
              </a:spcBef>
              <a:spcAft>
                <a:spcPts val="0"/>
              </a:spcAft>
              <a:buClr>
                <a:srgbClr val="477EB2"/>
              </a:buClr>
              <a:buSzPts val="1400"/>
              <a:buChar char="●"/>
            </a:pPr>
            <a:r>
              <a:rPr b="1" lang="en-US">
                <a:solidFill>
                  <a:srgbClr val="477EB2"/>
                </a:solidFill>
              </a:rPr>
              <a:t>Matthew Croddy, Indianapolis</a:t>
            </a:r>
            <a:endParaRPr b="1">
              <a:solidFill>
                <a:srgbClr val="477EB2"/>
              </a:solidFill>
            </a:endParaRPr>
          </a:p>
          <a:p>
            <a:pPr indent="0" lvl="0" marL="457200" marR="0" rtl="0" algn="l">
              <a:lnSpc>
                <a:spcPct val="100000"/>
              </a:lnSpc>
              <a:spcBef>
                <a:spcPts val="0"/>
              </a:spcBef>
              <a:spcAft>
                <a:spcPts val="0"/>
              </a:spcAft>
              <a:buNone/>
            </a:pPr>
            <a:r>
              <a:t/>
            </a:r>
            <a:endParaRPr b="1">
              <a:solidFill>
                <a:srgbClr val="477EB2"/>
              </a:solidFill>
            </a:endParaRPr>
          </a:p>
          <a:p>
            <a:pPr indent="-317500" lvl="0" marL="457200" marR="0" rtl="0" algn="l">
              <a:lnSpc>
                <a:spcPct val="100000"/>
              </a:lnSpc>
              <a:spcBef>
                <a:spcPts val="0"/>
              </a:spcBef>
              <a:spcAft>
                <a:spcPts val="0"/>
              </a:spcAft>
              <a:buClr>
                <a:srgbClr val="477EB2"/>
              </a:buClr>
              <a:buSzPts val="1400"/>
              <a:buChar char="●"/>
            </a:pPr>
            <a:r>
              <a:rPr b="1" lang="en-US">
                <a:solidFill>
                  <a:srgbClr val="477EB2"/>
                </a:solidFill>
              </a:rPr>
              <a:t>Luke Dever, Bargersville</a:t>
            </a:r>
            <a:endParaRPr b="1">
              <a:solidFill>
                <a:srgbClr val="477EB2"/>
              </a:solidFill>
            </a:endParaRPr>
          </a:p>
          <a:p>
            <a:pPr indent="0" lvl="0" marL="457200" marR="0" rtl="0" algn="l">
              <a:lnSpc>
                <a:spcPct val="100000"/>
              </a:lnSpc>
              <a:spcBef>
                <a:spcPts val="0"/>
              </a:spcBef>
              <a:spcAft>
                <a:spcPts val="0"/>
              </a:spcAft>
              <a:buNone/>
            </a:pPr>
            <a:r>
              <a:t/>
            </a:r>
            <a:endParaRPr b="1">
              <a:solidFill>
                <a:srgbClr val="477EB2"/>
              </a:solidFill>
            </a:endParaRPr>
          </a:p>
          <a:p>
            <a:pPr indent="-317500" lvl="0" marL="457200" marR="0" rtl="0" algn="l">
              <a:lnSpc>
                <a:spcPct val="100000"/>
              </a:lnSpc>
              <a:spcBef>
                <a:spcPts val="0"/>
              </a:spcBef>
              <a:spcAft>
                <a:spcPts val="0"/>
              </a:spcAft>
              <a:buClr>
                <a:srgbClr val="477EB2"/>
              </a:buClr>
              <a:buSzPts val="1400"/>
              <a:buChar char="●"/>
            </a:pPr>
            <a:r>
              <a:rPr b="1" lang="en-US">
                <a:solidFill>
                  <a:srgbClr val="477EB2"/>
                </a:solidFill>
              </a:rPr>
              <a:t>Jackson Fleming, Chesterton</a:t>
            </a:r>
            <a:endParaRPr b="1">
              <a:solidFill>
                <a:srgbClr val="477EB2"/>
              </a:solidFill>
            </a:endParaRPr>
          </a:p>
          <a:p>
            <a:pPr indent="0" lvl="0" marL="457200" marR="0" rtl="0" algn="l">
              <a:lnSpc>
                <a:spcPct val="100000"/>
              </a:lnSpc>
              <a:spcBef>
                <a:spcPts val="0"/>
              </a:spcBef>
              <a:spcAft>
                <a:spcPts val="0"/>
              </a:spcAft>
              <a:buNone/>
            </a:pPr>
            <a:r>
              <a:t/>
            </a:r>
            <a:endParaRPr b="1">
              <a:solidFill>
                <a:srgbClr val="477EB2"/>
              </a:solidFill>
            </a:endParaRPr>
          </a:p>
        </p:txBody>
      </p:sp>
      <p:sp>
        <p:nvSpPr>
          <p:cNvPr id="101" name="Google Shape;101;p6"/>
          <p:cNvSpPr txBox="1"/>
          <p:nvPr/>
        </p:nvSpPr>
        <p:spPr>
          <a:xfrm>
            <a:off x="4973824" y="867965"/>
            <a:ext cx="3919500" cy="3741000"/>
          </a:xfrm>
          <a:prstGeom prst="rect">
            <a:avLst/>
          </a:prstGeom>
          <a:noFill/>
          <a:ln>
            <a:noFill/>
          </a:ln>
        </p:spPr>
        <p:txBody>
          <a:bodyPr anchorCtr="0" anchor="t" bIns="0" lIns="0" spcFirstLastPara="1" rIns="0" wrap="square" tIns="13325">
            <a:noAutofit/>
          </a:bodyPr>
          <a:lstStyle/>
          <a:p>
            <a:pPr indent="-317500" lvl="0" marL="457200" rtl="0" algn="l">
              <a:spcBef>
                <a:spcPts val="0"/>
              </a:spcBef>
              <a:spcAft>
                <a:spcPts val="0"/>
              </a:spcAft>
              <a:buClr>
                <a:srgbClr val="477EB2"/>
              </a:buClr>
              <a:buSzPts val="1400"/>
              <a:buChar char="●"/>
            </a:pPr>
            <a:r>
              <a:rPr b="1" lang="en-US">
                <a:solidFill>
                  <a:srgbClr val="477EB2"/>
                </a:solidFill>
              </a:rPr>
              <a:t>Jaxon Foertsch, Santa Claus</a:t>
            </a:r>
            <a:endParaRPr b="1">
              <a:solidFill>
                <a:srgbClr val="477EB2"/>
              </a:solidFill>
            </a:endParaRPr>
          </a:p>
          <a:p>
            <a:pPr indent="0" lvl="0" marL="457200" rtl="0" algn="l">
              <a:spcBef>
                <a:spcPts val="0"/>
              </a:spcBef>
              <a:spcAft>
                <a:spcPts val="0"/>
              </a:spcAft>
              <a:buNone/>
            </a:pPr>
            <a:r>
              <a:t/>
            </a:r>
            <a:endParaRPr b="1">
              <a:solidFill>
                <a:srgbClr val="477EB2"/>
              </a:solidFill>
            </a:endParaRPr>
          </a:p>
          <a:p>
            <a:pPr indent="-317500" lvl="0" marL="457200" rtl="0" algn="l">
              <a:spcBef>
                <a:spcPts val="0"/>
              </a:spcBef>
              <a:spcAft>
                <a:spcPts val="0"/>
              </a:spcAft>
              <a:buClr>
                <a:srgbClr val="477EB2"/>
              </a:buClr>
              <a:buSzPts val="1400"/>
              <a:buChar char="●"/>
            </a:pPr>
            <a:r>
              <a:rPr b="1" lang="en-US">
                <a:solidFill>
                  <a:srgbClr val="477EB2"/>
                </a:solidFill>
              </a:rPr>
              <a:t>Kathryn Jackowski, Saint John</a:t>
            </a:r>
            <a:endParaRPr b="1">
              <a:solidFill>
                <a:srgbClr val="477EB2"/>
              </a:solidFill>
            </a:endParaRPr>
          </a:p>
          <a:p>
            <a:pPr indent="0" lvl="0" marL="457200" rtl="0" algn="l">
              <a:spcBef>
                <a:spcPts val="0"/>
              </a:spcBef>
              <a:spcAft>
                <a:spcPts val="0"/>
              </a:spcAft>
              <a:buNone/>
            </a:pPr>
            <a:r>
              <a:t/>
            </a:r>
            <a:endParaRPr b="1">
              <a:solidFill>
                <a:srgbClr val="477EB2"/>
              </a:solidFill>
            </a:endParaRPr>
          </a:p>
          <a:p>
            <a:pPr indent="-317500" lvl="0" marL="457200" rtl="0" algn="l">
              <a:spcBef>
                <a:spcPts val="0"/>
              </a:spcBef>
              <a:spcAft>
                <a:spcPts val="0"/>
              </a:spcAft>
              <a:buClr>
                <a:srgbClr val="477EB2"/>
              </a:buClr>
              <a:buSzPts val="1400"/>
              <a:buChar char="●"/>
            </a:pPr>
            <a:r>
              <a:rPr b="1" lang="en-US">
                <a:solidFill>
                  <a:srgbClr val="477EB2"/>
                </a:solidFill>
              </a:rPr>
              <a:t>Landon Kruer, Sellersburg</a:t>
            </a:r>
            <a:endParaRPr b="1">
              <a:solidFill>
                <a:srgbClr val="477EB2"/>
              </a:solidFill>
            </a:endParaRPr>
          </a:p>
          <a:p>
            <a:pPr indent="0" lvl="0" marL="457200" rtl="0" algn="l">
              <a:spcBef>
                <a:spcPts val="0"/>
              </a:spcBef>
              <a:spcAft>
                <a:spcPts val="0"/>
              </a:spcAft>
              <a:buNone/>
            </a:pPr>
            <a:r>
              <a:t/>
            </a:r>
            <a:endParaRPr b="1">
              <a:solidFill>
                <a:srgbClr val="477EB2"/>
              </a:solidFill>
            </a:endParaRPr>
          </a:p>
          <a:p>
            <a:pPr indent="-317500" lvl="0" marL="457200" rtl="0" algn="l">
              <a:spcBef>
                <a:spcPts val="0"/>
              </a:spcBef>
              <a:spcAft>
                <a:spcPts val="0"/>
              </a:spcAft>
              <a:buClr>
                <a:srgbClr val="477EB2"/>
              </a:buClr>
              <a:buSzPts val="1400"/>
              <a:buChar char="●"/>
            </a:pPr>
            <a:r>
              <a:rPr b="1" lang="en-US">
                <a:solidFill>
                  <a:srgbClr val="477EB2"/>
                </a:solidFill>
              </a:rPr>
              <a:t>Lindsey Linville, Osgood</a:t>
            </a:r>
            <a:endParaRPr b="1">
              <a:solidFill>
                <a:srgbClr val="477EB2"/>
              </a:solidFill>
            </a:endParaRPr>
          </a:p>
          <a:p>
            <a:pPr indent="0" lvl="0" marL="457200" rtl="0" algn="l">
              <a:spcBef>
                <a:spcPts val="0"/>
              </a:spcBef>
              <a:spcAft>
                <a:spcPts val="0"/>
              </a:spcAft>
              <a:buNone/>
            </a:pPr>
            <a:r>
              <a:t/>
            </a:r>
            <a:endParaRPr b="1">
              <a:solidFill>
                <a:srgbClr val="477EB2"/>
              </a:solidFill>
            </a:endParaRPr>
          </a:p>
          <a:p>
            <a:pPr indent="-317500" lvl="0" marL="457200" rtl="0" algn="l">
              <a:spcBef>
                <a:spcPts val="0"/>
              </a:spcBef>
              <a:spcAft>
                <a:spcPts val="0"/>
              </a:spcAft>
              <a:buClr>
                <a:srgbClr val="477EB2"/>
              </a:buClr>
              <a:buSzPts val="1400"/>
              <a:buChar char="●"/>
            </a:pPr>
            <a:r>
              <a:rPr b="1" lang="en-US">
                <a:solidFill>
                  <a:srgbClr val="477EB2"/>
                </a:solidFill>
              </a:rPr>
              <a:t>Emma Lucchese, Indianapolis</a:t>
            </a:r>
            <a:endParaRPr b="1">
              <a:solidFill>
                <a:srgbClr val="477EB2"/>
              </a:solidFill>
            </a:endParaRPr>
          </a:p>
          <a:p>
            <a:pPr indent="0" lvl="0" marL="457200" rtl="0" algn="l">
              <a:spcBef>
                <a:spcPts val="0"/>
              </a:spcBef>
              <a:spcAft>
                <a:spcPts val="0"/>
              </a:spcAft>
              <a:buNone/>
            </a:pPr>
            <a:r>
              <a:t/>
            </a:r>
            <a:endParaRPr b="1">
              <a:solidFill>
                <a:srgbClr val="477EB2"/>
              </a:solidFill>
            </a:endParaRPr>
          </a:p>
          <a:p>
            <a:pPr indent="-317500" lvl="0" marL="457200" rtl="0" algn="l">
              <a:spcBef>
                <a:spcPts val="0"/>
              </a:spcBef>
              <a:spcAft>
                <a:spcPts val="0"/>
              </a:spcAft>
              <a:buClr>
                <a:srgbClr val="477EB2"/>
              </a:buClr>
              <a:buSzPts val="1400"/>
              <a:buChar char="●"/>
            </a:pPr>
            <a:r>
              <a:rPr b="1" lang="en-US">
                <a:solidFill>
                  <a:srgbClr val="477EB2"/>
                </a:solidFill>
              </a:rPr>
              <a:t>Griffin Martinez, Mishawaka</a:t>
            </a:r>
            <a:endParaRPr b="1">
              <a:solidFill>
                <a:srgbClr val="477EB2"/>
              </a:solidFill>
            </a:endParaRPr>
          </a:p>
          <a:p>
            <a:pPr indent="0" lvl="0" marL="457200" rtl="0" algn="l">
              <a:spcBef>
                <a:spcPts val="0"/>
              </a:spcBef>
              <a:spcAft>
                <a:spcPts val="0"/>
              </a:spcAft>
              <a:buNone/>
            </a:pPr>
            <a:r>
              <a:t/>
            </a:r>
            <a:endParaRPr b="1">
              <a:solidFill>
                <a:srgbClr val="477EB2"/>
              </a:solidFill>
            </a:endParaRPr>
          </a:p>
          <a:p>
            <a:pPr indent="-317500" lvl="0" marL="457200" rtl="0" algn="l">
              <a:spcBef>
                <a:spcPts val="0"/>
              </a:spcBef>
              <a:spcAft>
                <a:spcPts val="0"/>
              </a:spcAft>
              <a:buClr>
                <a:srgbClr val="477EB2"/>
              </a:buClr>
              <a:buSzPts val="1400"/>
              <a:buChar char="●"/>
            </a:pPr>
            <a:r>
              <a:rPr b="1" lang="en-US">
                <a:solidFill>
                  <a:srgbClr val="477EB2"/>
                </a:solidFill>
              </a:rPr>
              <a:t>Devin Mockobee, Booneville</a:t>
            </a:r>
            <a:endParaRPr b="1">
              <a:solidFill>
                <a:srgbClr val="477EB2"/>
              </a:solidFill>
            </a:endParaRPr>
          </a:p>
          <a:p>
            <a:pPr indent="0" lvl="0" marL="457200" rtl="0" algn="l">
              <a:spcBef>
                <a:spcPts val="0"/>
              </a:spcBef>
              <a:spcAft>
                <a:spcPts val="0"/>
              </a:spcAft>
              <a:buNone/>
            </a:pPr>
            <a:r>
              <a:t/>
            </a:r>
            <a:endParaRPr b="1">
              <a:solidFill>
                <a:srgbClr val="477EB2"/>
              </a:solidFill>
            </a:endParaRPr>
          </a:p>
          <a:p>
            <a:pPr indent="-317500" lvl="0" marL="457200" rtl="0" algn="l">
              <a:spcBef>
                <a:spcPts val="0"/>
              </a:spcBef>
              <a:spcAft>
                <a:spcPts val="0"/>
              </a:spcAft>
              <a:buClr>
                <a:srgbClr val="477EB2"/>
              </a:buClr>
              <a:buSzPts val="1400"/>
              <a:buChar char="●"/>
            </a:pPr>
            <a:r>
              <a:rPr b="1" lang="en-US">
                <a:solidFill>
                  <a:srgbClr val="477EB2"/>
                </a:solidFill>
              </a:rPr>
              <a:t>William Schneider, Fort Wayne</a:t>
            </a:r>
            <a:endParaRPr b="1">
              <a:solidFill>
                <a:srgbClr val="477EB2"/>
              </a:solidFill>
            </a:endParaRPr>
          </a:p>
        </p:txBody>
      </p:sp>
      <p:sp>
        <p:nvSpPr>
          <p:cNvPr id="102" name="Google Shape;102;p6"/>
          <p:cNvSpPr txBox="1"/>
          <p:nvPr>
            <p:ph type="title"/>
          </p:nvPr>
        </p:nvSpPr>
        <p:spPr>
          <a:xfrm>
            <a:off x="647777" y="122993"/>
            <a:ext cx="7966500" cy="5739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a:t>Welcome Class of 2025 &amp; NAPSter!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7"/>
          <p:cNvSpPr/>
          <p:nvPr/>
        </p:nvSpPr>
        <p:spPr>
          <a:xfrm>
            <a:off x="611886" y="643252"/>
            <a:ext cx="676910" cy="0"/>
          </a:xfrm>
          <a:custGeom>
            <a:rect b="b" l="l" r="r" t="t"/>
            <a:pathLst>
              <a:path extrusionOk="0" h="120000" w="676910">
                <a:moveTo>
                  <a:pt x="0" y="0"/>
                </a:moveTo>
                <a:lnTo>
                  <a:pt x="676656" y="0"/>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8" name="Google Shape;108;p7"/>
          <p:cNvSpPr txBox="1"/>
          <p:nvPr>
            <p:ph type="title"/>
          </p:nvPr>
        </p:nvSpPr>
        <p:spPr>
          <a:xfrm>
            <a:off x="529659" y="129649"/>
            <a:ext cx="4602600" cy="513600"/>
          </a:xfrm>
          <a:prstGeom prst="rect">
            <a:avLst/>
          </a:prstGeom>
          <a:noFill/>
          <a:ln>
            <a:noFill/>
          </a:ln>
        </p:spPr>
        <p:txBody>
          <a:bodyPr anchorCtr="0" anchor="t" bIns="0" lIns="0" spcFirstLastPara="1" rIns="0" wrap="square" tIns="13325">
            <a:noAutofit/>
          </a:bodyPr>
          <a:lstStyle/>
          <a:p>
            <a:pPr indent="0" lvl="0" marL="12700" rtl="0" algn="l">
              <a:lnSpc>
                <a:spcPct val="100000"/>
              </a:lnSpc>
              <a:spcBef>
                <a:spcPts val="0"/>
              </a:spcBef>
              <a:spcAft>
                <a:spcPts val="0"/>
              </a:spcAft>
              <a:buSzPts val="1400"/>
              <a:buNone/>
            </a:pPr>
            <a:r>
              <a:rPr lang="en-US" sz="3200"/>
              <a:t>USAA</a:t>
            </a:r>
            <a:endParaRPr sz="3200"/>
          </a:p>
        </p:txBody>
      </p:sp>
      <p:sp>
        <p:nvSpPr>
          <p:cNvPr id="109" name="Google Shape;109;p7"/>
          <p:cNvSpPr txBox="1"/>
          <p:nvPr/>
        </p:nvSpPr>
        <p:spPr>
          <a:xfrm>
            <a:off x="422622" y="822757"/>
            <a:ext cx="2297525" cy="3892200"/>
          </a:xfrm>
          <a:prstGeom prst="rect">
            <a:avLst/>
          </a:prstGeom>
          <a:noFill/>
          <a:ln>
            <a:noFill/>
          </a:ln>
        </p:spPr>
        <p:txBody>
          <a:bodyPr anchorCtr="0" anchor="t" bIns="0" lIns="0" spcFirstLastPara="1" rIns="0" wrap="square" tIns="12700">
            <a:noAutofit/>
          </a:bodyPr>
          <a:lstStyle/>
          <a:p>
            <a:pPr indent="-285750" lvl="0" marL="298450" marR="120650" rtl="0" algn="l">
              <a:lnSpc>
                <a:spcPct val="142800"/>
              </a:lnSpc>
              <a:spcBef>
                <a:spcPts val="0"/>
              </a:spcBef>
              <a:spcAft>
                <a:spcPts val="0"/>
              </a:spcAft>
              <a:buClr>
                <a:srgbClr val="000000"/>
              </a:buClr>
              <a:buSzPts val="1400"/>
              <a:buFont typeface="Arial"/>
              <a:buChar char="•"/>
            </a:pPr>
            <a:r>
              <a:rPr b="1" i="0" lang="en-US" sz="1400" u="none" cap="none" strike="noStrike">
                <a:solidFill>
                  <a:schemeClr val="accent1"/>
                </a:solidFill>
                <a:latin typeface="Arial"/>
                <a:ea typeface="Arial"/>
                <a:cs typeface="Arial"/>
                <a:sym typeface="Arial"/>
              </a:rPr>
              <a:t>Office is across the street from GATE 1</a:t>
            </a:r>
            <a:endParaRPr/>
          </a:p>
          <a:p>
            <a:pPr indent="0" lvl="0" marL="12700" marR="120650" rtl="0" algn="l">
              <a:lnSpc>
                <a:spcPct val="142800"/>
              </a:lnSpc>
              <a:spcBef>
                <a:spcPts val="0"/>
              </a:spcBef>
              <a:spcAft>
                <a:spcPts val="0"/>
              </a:spcAft>
              <a:buNone/>
            </a:pPr>
            <a:r>
              <a:t/>
            </a:r>
            <a:endParaRPr b="1" i="0" sz="1400" u="none" cap="none" strike="noStrike">
              <a:solidFill>
                <a:schemeClr val="accent1"/>
              </a:solidFill>
              <a:latin typeface="Arial"/>
              <a:ea typeface="Arial"/>
              <a:cs typeface="Arial"/>
              <a:sym typeface="Arial"/>
            </a:endParaRPr>
          </a:p>
          <a:p>
            <a:pPr indent="-285750" lvl="0" marL="298450" marR="120650" rtl="0" algn="l">
              <a:lnSpc>
                <a:spcPct val="142800"/>
              </a:lnSpc>
              <a:spcBef>
                <a:spcPts val="0"/>
              </a:spcBef>
              <a:spcAft>
                <a:spcPts val="0"/>
              </a:spcAft>
              <a:buClr>
                <a:srgbClr val="000000"/>
              </a:buClr>
              <a:buSzPts val="1400"/>
              <a:buFont typeface="Arial"/>
              <a:buChar char="•"/>
            </a:pPr>
            <a:r>
              <a:rPr b="1" i="0" lang="en-US" sz="1400" u="none" cap="none" strike="noStrike">
                <a:solidFill>
                  <a:schemeClr val="accent1"/>
                </a:solidFill>
                <a:latin typeface="Arial"/>
                <a:ea typeface="Arial"/>
                <a:cs typeface="Arial"/>
                <a:sym typeface="Arial"/>
              </a:rPr>
              <a:t>Renter’s insurance for USNA midshipmen – Highly Recommend!</a:t>
            </a:r>
            <a:endParaRPr/>
          </a:p>
          <a:p>
            <a:pPr indent="-196850" lvl="0" marL="298450" marR="120650" rtl="0" algn="l">
              <a:lnSpc>
                <a:spcPct val="142800"/>
              </a:lnSpc>
              <a:spcBef>
                <a:spcPts val="0"/>
              </a:spcBef>
              <a:spcAft>
                <a:spcPts val="0"/>
              </a:spcAft>
              <a:buClr>
                <a:srgbClr val="000000"/>
              </a:buClr>
              <a:buSzPts val="1400"/>
              <a:buFont typeface="Arial"/>
              <a:buNone/>
            </a:pPr>
            <a:r>
              <a:t/>
            </a:r>
            <a:endParaRPr b="1" i="0" sz="1400" u="none" cap="none" strike="noStrike">
              <a:solidFill>
                <a:schemeClr val="accent1"/>
              </a:solidFill>
              <a:latin typeface="Arial"/>
              <a:ea typeface="Arial"/>
              <a:cs typeface="Arial"/>
              <a:sym typeface="Arial"/>
            </a:endParaRPr>
          </a:p>
          <a:p>
            <a:pPr indent="-285750" lvl="0" marL="298450" marR="120650" rtl="0" algn="l">
              <a:lnSpc>
                <a:spcPct val="142800"/>
              </a:lnSpc>
              <a:spcBef>
                <a:spcPts val="0"/>
              </a:spcBef>
              <a:spcAft>
                <a:spcPts val="0"/>
              </a:spcAft>
              <a:buClr>
                <a:srgbClr val="000000"/>
              </a:buClr>
              <a:buSzPts val="1400"/>
              <a:buFont typeface="Arial"/>
              <a:buChar char="•"/>
            </a:pPr>
            <a:r>
              <a:rPr b="1" i="0" lang="en-US" sz="1400" u="none" cap="none" strike="noStrike">
                <a:solidFill>
                  <a:schemeClr val="accent1"/>
                </a:solidFill>
                <a:latin typeface="Arial"/>
                <a:ea typeface="Arial"/>
                <a:cs typeface="Arial"/>
                <a:sym typeface="Arial"/>
              </a:rPr>
              <a:t>Refer to handouts for additional information about checking plans, etc.</a:t>
            </a:r>
            <a:endParaRPr b="1" i="0" sz="1400" u="none" cap="none" strike="noStrike">
              <a:solidFill>
                <a:schemeClr val="accent1"/>
              </a:solidFill>
              <a:latin typeface="Arial"/>
              <a:ea typeface="Arial"/>
              <a:cs typeface="Arial"/>
              <a:sym typeface="Arial"/>
            </a:endParaRPr>
          </a:p>
        </p:txBody>
      </p:sp>
      <p:pic>
        <p:nvPicPr>
          <p:cNvPr id="110" name="Google Shape;110;p7"/>
          <p:cNvPicPr preferRelativeResize="0"/>
          <p:nvPr/>
        </p:nvPicPr>
        <p:blipFill rotWithShape="1">
          <a:blip r:embed="rId3">
            <a:alphaModFix/>
          </a:blip>
          <a:srcRect b="3230" l="0" r="0" t="0"/>
          <a:stretch/>
        </p:blipFill>
        <p:spPr>
          <a:xfrm>
            <a:off x="6278149" y="203200"/>
            <a:ext cx="2526422" cy="3768230"/>
          </a:xfrm>
          <a:prstGeom prst="rect">
            <a:avLst/>
          </a:prstGeom>
          <a:noFill/>
          <a:ln>
            <a:noFill/>
          </a:ln>
        </p:spPr>
      </p:pic>
      <p:pic>
        <p:nvPicPr>
          <p:cNvPr id="111" name="Google Shape;111;p7"/>
          <p:cNvPicPr preferRelativeResize="0"/>
          <p:nvPr/>
        </p:nvPicPr>
        <p:blipFill rotWithShape="1">
          <a:blip r:embed="rId4">
            <a:alphaModFix/>
          </a:blip>
          <a:srcRect b="0" l="0" r="0" t="0"/>
          <a:stretch/>
        </p:blipFill>
        <p:spPr>
          <a:xfrm>
            <a:off x="3297376" y="464379"/>
            <a:ext cx="2689004" cy="400507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8"/>
          <p:cNvSpPr/>
          <p:nvPr/>
        </p:nvSpPr>
        <p:spPr>
          <a:xfrm>
            <a:off x="613597" y="764642"/>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7" name="Google Shape;117;p8"/>
          <p:cNvSpPr txBox="1"/>
          <p:nvPr/>
        </p:nvSpPr>
        <p:spPr>
          <a:xfrm>
            <a:off x="287840" y="1420261"/>
            <a:ext cx="3583940" cy="2958597"/>
          </a:xfrm>
          <a:prstGeom prst="rect">
            <a:avLst/>
          </a:prstGeom>
          <a:noFill/>
          <a:ln>
            <a:noFill/>
          </a:ln>
        </p:spPr>
        <p:txBody>
          <a:bodyPr anchorCtr="0" anchor="t" bIns="0" lIns="0" spcFirstLastPara="1" rIns="0" wrap="square" tIns="39350">
            <a:noAutofit/>
          </a:bodyPr>
          <a:lstStyle/>
          <a:p>
            <a:pPr indent="-172085" lvl="0" marL="184785" marR="485775" rtl="0" algn="l">
              <a:lnSpc>
                <a:spcPct val="108124"/>
              </a:lnSpc>
              <a:spcBef>
                <a:spcPts val="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Plebe Welcome Aboard Picnic &amp;  Informational Materials</a:t>
            </a:r>
            <a:endParaRPr b="0" i="0" sz="1600" u="none" cap="none" strike="noStrike">
              <a:solidFill>
                <a:srgbClr val="000000"/>
              </a:solidFill>
              <a:latin typeface="Arial"/>
              <a:ea typeface="Arial"/>
              <a:cs typeface="Arial"/>
              <a:sym typeface="Arial"/>
            </a:endParaRPr>
          </a:p>
          <a:p>
            <a:pPr indent="-172085" lvl="0" marL="184785" marR="0" rtl="0" algn="l">
              <a:lnSpc>
                <a:spcPct val="100000"/>
              </a:lnSpc>
              <a:spcBef>
                <a:spcPts val="158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USNA Football Viewing Parties</a:t>
            </a:r>
            <a:endParaRPr b="0" i="0" sz="1600" u="none" cap="none" strike="noStrike">
              <a:solidFill>
                <a:srgbClr val="000000"/>
              </a:solidFill>
              <a:latin typeface="Arial"/>
              <a:ea typeface="Arial"/>
              <a:cs typeface="Arial"/>
              <a:sym typeface="Arial"/>
            </a:endParaRPr>
          </a:p>
          <a:p>
            <a:pPr indent="-172085" lvl="0" marL="184785" marR="0" rtl="0" algn="l">
              <a:lnSpc>
                <a:spcPct val="100000"/>
              </a:lnSpc>
              <a:spcBef>
                <a:spcPts val="1605"/>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Dark Ages Care Packages</a:t>
            </a:r>
            <a:endParaRPr b="0" i="0" sz="1600" u="none" cap="none" strike="noStrike">
              <a:solidFill>
                <a:srgbClr val="000000"/>
              </a:solidFill>
              <a:latin typeface="Arial"/>
              <a:ea typeface="Arial"/>
              <a:cs typeface="Arial"/>
              <a:sym typeface="Arial"/>
            </a:endParaRPr>
          </a:p>
          <a:p>
            <a:pPr indent="-172085" lvl="0" marL="184785" marR="0" rtl="0" algn="l">
              <a:lnSpc>
                <a:spcPct val="100000"/>
              </a:lnSpc>
              <a:spcBef>
                <a:spcPts val="161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Birthday Cards &amp; Gifts</a:t>
            </a:r>
            <a:endParaRPr b="0" i="0" sz="1600" u="none" cap="none" strike="noStrike">
              <a:solidFill>
                <a:srgbClr val="000000"/>
              </a:solidFill>
              <a:latin typeface="Arial"/>
              <a:ea typeface="Arial"/>
              <a:cs typeface="Arial"/>
              <a:sym typeface="Arial"/>
            </a:endParaRPr>
          </a:p>
          <a:p>
            <a:pPr indent="-172085" lvl="0" marL="184785" marR="0" rtl="0" algn="l">
              <a:lnSpc>
                <a:spcPct val="100000"/>
              </a:lnSpc>
              <a:spcBef>
                <a:spcPts val="161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Graduate Recognition</a:t>
            </a:r>
            <a:endParaRPr b="0" i="0" sz="1600" u="none" cap="none" strike="noStrike">
              <a:solidFill>
                <a:srgbClr val="000000"/>
              </a:solidFill>
              <a:latin typeface="Arial"/>
              <a:ea typeface="Arial"/>
              <a:cs typeface="Arial"/>
              <a:sym typeface="Arial"/>
            </a:endParaRPr>
          </a:p>
          <a:p>
            <a:pPr indent="-172085" lvl="0" marL="184785" marR="0" rtl="0" algn="l">
              <a:lnSpc>
                <a:spcPct val="100000"/>
              </a:lnSpc>
              <a:spcBef>
                <a:spcPts val="1605"/>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All Academy Ball</a:t>
            </a:r>
            <a:endParaRPr/>
          </a:p>
          <a:p>
            <a:pPr indent="-172085" lvl="0" marL="184785" marR="0" rtl="0" algn="l">
              <a:lnSpc>
                <a:spcPct val="100000"/>
              </a:lnSpc>
              <a:spcBef>
                <a:spcPts val="1605"/>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Class Challenge Coin Sale</a:t>
            </a:r>
            <a:endParaRPr b="0" i="0" sz="1600" u="none" cap="none" strike="noStrike">
              <a:solidFill>
                <a:srgbClr val="000000"/>
              </a:solidFill>
              <a:latin typeface="Arial"/>
              <a:ea typeface="Arial"/>
              <a:cs typeface="Arial"/>
              <a:sym typeface="Arial"/>
            </a:endParaRPr>
          </a:p>
        </p:txBody>
      </p:sp>
      <p:sp>
        <p:nvSpPr>
          <p:cNvPr id="118" name="Google Shape;118;p8"/>
          <p:cNvSpPr txBox="1"/>
          <p:nvPr>
            <p:ph type="title"/>
          </p:nvPr>
        </p:nvSpPr>
        <p:spPr>
          <a:xfrm>
            <a:off x="511983" y="234229"/>
            <a:ext cx="8424000" cy="5739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SzPts val="1400"/>
              <a:buNone/>
            </a:pPr>
            <a:r>
              <a:rPr lang="en-US" sz="3200"/>
              <a:t>About the USNA Parents Club of Indiana</a:t>
            </a:r>
            <a:endParaRPr sz="3200"/>
          </a:p>
        </p:txBody>
      </p:sp>
      <p:sp>
        <p:nvSpPr>
          <p:cNvPr id="119" name="Google Shape;119;p8"/>
          <p:cNvSpPr txBox="1"/>
          <p:nvPr/>
        </p:nvSpPr>
        <p:spPr>
          <a:xfrm>
            <a:off x="3612831" y="1420261"/>
            <a:ext cx="3095329" cy="3366892"/>
          </a:xfrm>
          <a:prstGeom prst="rect">
            <a:avLst/>
          </a:prstGeom>
          <a:noFill/>
          <a:ln>
            <a:noFill/>
          </a:ln>
        </p:spPr>
        <p:txBody>
          <a:bodyPr anchorCtr="0" anchor="t" bIns="0" lIns="0" spcFirstLastPara="1" rIns="0" wrap="square" tIns="39350">
            <a:noAutofit/>
          </a:bodyPr>
          <a:lstStyle/>
          <a:p>
            <a:pPr indent="-172085" lvl="0" marL="184785" marR="485775" rtl="0" algn="l">
              <a:lnSpc>
                <a:spcPct val="108124"/>
              </a:lnSpc>
              <a:spcBef>
                <a:spcPts val="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Pizza Party on the Yard during 2/C Parents Weekend </a:t>
            </a:r>
            <a:endParaRPr b="0" i="0" sz="1600" u="none" cap="none" strike="noStrike">
              <a:solidFill>
                <a:srgbClr val="000000"/>
              </a:solidFill>
              <a:latin typeface="Arial"/>
              <a:ea typeface="Arial"/>
              <a:cs typeface="Arial"/>
              <a:sym typeface="Arial"/>
            </a:endParaRPr>
          </a:p>
          <a:p>
            <a:pPr indent="-172085" lvl="0" marL="184785" marR="0" rtl="0" algn="l">
              <a:lnSpc>
                <a:spcPct val="100000"/>
              </a:lnSpc>
              <a:spcBef>
                <a:spcPts val="158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Snack Bags for MIDs traveling via bus to South Bend for USNA vs. Notre Dame football</a:t>
            </a:r>
            <a:endParaRPr/>
          </a:p>
          <a:p>
            <a:pPr indent="0" lvl="0" marL="12700" marR="0" rtl="0" algn="l">
              <a:lnSpc>
                <a:spcPct val="100000"/>
              </a:lnSpc>
              <a:spcBef>
                <a:spcPts val="1580"/>
              </a:spcBef>
              <a:spcAft>
                <a:spcPts val="0"/>
              </a:spcAft>
              <a:buNone/>
            </a:pPr>
            <a:r>
              <a:rPr b="0" i="0" lang="en-US" sz="1600" u="none" cap="none" strike="noStrike">
                <a:solidFill>
                  <a:srgbClr val="477EB2"/>
                </a:solidFill>
                <a:latin typeface="Arial"/>
                <a:ea typeface="Arial"/>
                <a:cs typeface="Arial"/>
                <a:sym typeface="Arial"/>
              </a:rPr>
              <a:t>Coming Soon…</a:t>
            </a:r>
            <a:endParaRPr/>
          </a:p>
          <a:p>
            <a:pPr indent="-172085" lvl="0" marL="184785" marR="0" rtl="0" algn="l">
              <a:lnSpc>
                <a:spcPct val="100000"/>
              </a:lnSpc>
              <a:spcBef>
                <a:spcPts val="1580"/>
              </a:spcBef>
              <a:spcAft>
                <a:spcPts val="0"/>
              </a:spcAft>
              <a:buClr>
                <a:srgbClr val="4A71AA"/>
              </a:buClr>
              <a:buSzPts val="1600"/>
              <a:buFont typeface="Arial"/>
              <a:buChar char="•"/>
            </a:pPr>
            <a:r>
              <a:rPr b="0" i="0" lang="en-US" sz="1600" u="none" cap="none" strike="noStrike">
                <a:solidFill>
                  <a:srgbClr val="477EB2"/>
                </a:solidFill>
                <a:latin typeface="Arial"/>
                <a:ea typeface="Arial"/>
                <a:cs typeface="Arial"/>
                <a:sym typeface="Arial"/>
              </a:rPr>
              <a:t>Activities to support our graduates in the Fleet</a:t>
            </a:r>
            <a:endParaRPr/>
          </a:p>
        </p:txBody>
      </p:sp>
      <p:sp>
        <p:nvSpPr>
          <p:cNvPr id="120" name="Google Shape;120;p8"/>
          <p:cNvSpPr txBox="1"/>
          <p:nvPr/>
        </p:nvSpPr>
        <p:spPr>
          <a:xfrm>
            <a:off x="287840" y="891610"/>
            <a:ext cx="8120033" cy="330312"/>
          </a:xfrm>
          <a:prstGeom prst="rect">
            <a:avLst/>
          </a:prstGeom>
          <a:noFill/>
          <a:ln>
            <a:noFill/>
          </a:ln>
        </p:spPr>
        <p:txBody>
          <a:bodyPr anchorCtr="0" anchor="t" bIns="0" lIns="0" spcFirstLastPara="1" rIns="0" wrap="square" tIns="39350">
            <a:noAutofit/>
          </a:bodyPr>
          <a:lstStyle/>
          <a:p>
            <a:pPr indent="0" lvl="0" marL="12700" marR="5080" rtl="0" algn="l">
              <a:lnSpc>
                <a:spcPct val="108124"/>
              </a:lnSpc>
              <a:spcBef>
                <a:spcPts val="0"/>
              </a:spcBef>
              <a:spcAft>
                <a:spcPts val="0"/>
              </a:spcAft>
              <a:buClr>
                <a:srgbClr val="000000"/>
              </a:buClr>
              <a:buSzPts val="1600"/>
              <a:buFont typeface="Arial"/>
              <a:buNone/>
            </a:pPr>
            <a:r>
              <a:rPr b="1" i="0" lang="en-US" sz="1600" u="none" cap="none" strike="noStrike">
                <a:solidFill>
                  <a:srgbClr val="477EB2"/>
                </a:solidFill>
                <a:latin typeface="Arial"/>
                <a:ea typeface="Arial"/>
                <a:cs typeface="Arial"/>
                <a:sym typeface="Arial"/>
              </a:rPr>
              <a:t>Supports the Midshipmen, Graduates &amp;  their Families </a:t>
            </a:r>
            <a:endParaRPr b="1" i="0" sz="1600" u="none" cap="none" strike="noStrike">
              <a:solidFill>
                <a:srgbClr val="000000"/>
              </a:solidFill>
              <a:latin typeface="Arial"/>
              <a:ea typeface="Arial"/>
              <a:cs typeface="Arial"/>
              <a:sym typeface="Arial"/>
            </a:endParaRPr>
          </a:p>
        </p:txBody>
      </p:sp>
      <p:pic>
        <p:nvPicPr>
          <p:cNvPr id="121" name="Google Shape;121;p8"/>
          <p:cNvPicPr preferRelativeResize="0"/>
          <p:nvPr/>
        </p:nvPicPr>
        <p:blipFill rotWithShape="1">
          <a:blip r:embed="rId3">
            <a:alphaModFix/>
          </a:blip>
          <a:srcRect b="20807" l="7093" r="2154" t="40062"/>
          <a:stretch/>
        </p:blipFill>
        <p:spPr>
          <a:xfrm>
            <a:off x="6708160" y="3487495"/>
            <a:ext cx="2325503" cy="1336945"/>
          </a:xfrm>
          <a:prstGeom prst="rect">
            <a:avLst/>
          </a:prstGeom>
          <a:noFill/>
          <a:ln cap="flat" cmpd="sng" w="9525">
            <a:solidFill>
              <a:schemeClr val="dk2"/>
            </a:solidFill>
            <a:prstDash val="solid"/>
            <a:round/>
            <a:headEnd len="sm" w="sm" type="none"/>
            <a:tailEnd len="sm" w="sm" type="none"/>
          </a:ln>
        </p:spPr>
      </p:pic>
      <p:pic>
        <p:nvPicPr>
          <p:cNvPr id="122" name="Google Shape;122;p8"/>
          <p:cNvPicPr preferRelativeResize="0"/>
          <p:nvPr/>
        </p:nvPicPr>
        <p:blipFill rotWithShape="1">
          <a:blip r:embed="rId4">
            <a:alphaModFix/>
          </a:blip>
          <a:srcRect b="0" l="0" r="0" t="0"/>
          <a:stretch/>
        </p:blipFill>
        <p:spPr>
          <a:xfrm>
            <a:off x="6763471" y="764642"/>
            <a:ext cx="2092689" cy="252451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9"/>
          <p:cNvSpPr txBox="1"/>
          <p:nvPr>
            <p:ph type="title"/>
          </p:nvPr>
        </p:nvSpPr>
        <p:spPr>
          <a:xfrm>
            <a:off x="545886" y="62766"/>
            <a:ext cx="6493734" cy="696595"/>
          </a:xfrm>
          <a:prstGeom prst="rect">
            <a:avLst/>
          </a:prstGeom>
          <a:noFill/>
          <a:ln>
            <a:noFill/>
          </a:ln>
        </p:spPr>
        <p:txBody>
          <a:bodyPr anchorCtr="0" anchor="t" bIns="0" lIns="0" spcFirstLastPara="1" rIns="0" wrap="square" tIns="13325">
            <a:noAutofit/>
          </a:bodyPr>
          <a:lstStyle/>
          <a:p>
            <a:pPr indent="0" lvl="0" marL="12700" rtl="0" algn="l">
              <a:lnSpc>
                <a:spcPct val="100000"/>
              </a:lnSpc>
              <a:spcBef>
                <a:spcPts val="0"/>
              </a:spcBef>
              <a:spcAft>
                <a:spcPts val="0"/>
              </a:spcAft>
              <a:buSzPts val="1400"/>
              <a:buNone/>
            </a:pPr>
            <a:r>
              <a:rPr lang="en-US" sz="3200"/>
              <a:t>How Do I Join?</a:t>
            </a:r>
            <a:endParaRPr sz="3200"/>
          </a:p>
        </p:txBody>
      </p:sp>
      <p:sp>
        <p:nvSpPr>
          <p:cNvPr id="128" name="Google Shape;128;p9"/>
          <p:cNvSpPr txBox="1"/>
          <p:nvPr/>
        </p:nvSpPr>
        <p:spPr>
          <a:xfrm>
            <a:off x="405635" y="1124973"/>
            <a:ext cx="4750559" cy="3094500"/>
          </a:xfrm>
          <a:prstGeom prst="rect">
            <a:avLst/>
          </a:prstGeom>
          <a:noFill/>
          <a:ln>
            <a:noFill/>
          </a:ln>
        </p:spPr>
        <p:txBody>
          <a:bodyPr anchorCtr="0" anchor="t" bIns="0" lIns="0" spcFirstLastPara="1" rIns="0" wrap="square" tIns="13325">
            <a:noAutofit/>
          </a:bodyPr>
          <a:lstStyle/>
          <a:p>
            <a:pPr indent="0" lvl="0" marL="12700" marR="0" rtl="0" algn="l">
              <a:lnSpc>
                <a:spcPct val="100000"/>
              </a:lnSpc>
              <a:spcBef>
                <a:spcPts val="0"/>
              </a:spcBef>
              <a:spcAft>
                <a:spcPts val="0"/>
              </a:spcAft>
              <a:buNone/>
            </a:pPr>
            <a:r>
              <a:t/>
            </a:r>
            <a:endParaRPr b="0" i="0" sz="1400" u="none" cap="none" strike="noStrike">
              <a:solidFill>
                <a:srgbClr val="477EB2"/>
              </a:solidFill>
              <a:latin typeface="Arial"/>
              <a:ea typeface="Arial"/>
              <a:cs typeface="Arial"/>
              <a:sym typeface="Arial"/>
            </a:endParaRPr>
          </a:p>
        </p:txBody>
      </p:sp>
      <p:sp>
        <p:nvSpPr>
          <p:cNvPr id="129" name="Google Shape;129;p9"/>
          <p:cNvSpPr/>
          <p:nvPr/>
        </p:nvSpPr>
        <p:spPr>
          <a:xfrm>
            <a:off x="590549" y="599191"/>
            <a:ext cx="676910" cy="2540"/>
          </a:xfrm>
          <a:custGeom>
            <a:rect b="b" l="l" r="r" t="t"/>
            <a:pathLst>
              <a:path extrusionOk="0" h="2540" w="676910">
                <a:moveTo>
                  <a:pt x="676656" y="0"/>
                </a:moveTo>
                <a:lnTo>
                  <a:pt x="0" y="2374"/>
                </a:lnTo>
              </a:path>
            </a:pathLst>
          </a:custGeom>
          <a:noFill/>
          <a:ln cap="flat" cmpd="sng" w="1980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0" name="Google Shape;130;p9"/>
          <p:cNvSpPr/>
          <p:nvPr/>
        </p:nvSpPr>
        <p:spPr>
          <a:xfrm>
            <a:off x="5675348" y="1053487"/>
            <a:ext cx="0" cy="2336800"/>
          </a:xfrm>
          <a:custGeom>
            <a:rect b="b" l="l" r="r" t="t"/>
            <a:pathLst>
              <a:path extrusionOk="0" h="2336800" w="120000">
                <a:moveTo>
                  <a:pt x="0" y="0"/>
                </a:moveTo>
                <a:lnTo>
                  <a:pt x="0" y="2336279"/>
                </a:lnTo>
              </a:path>
            </a:pathLst>
          </a:custGeom>
          <a:noFill/>
          <a:ln cap="flat" cmpd="sng" w="22850">
            <a:solidFill>
              <a:srgbClr val="0000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1" name="Google Shape;131;p9"/>
          <p:cNvSpPr txBox="1"/>
          <p:nvPr/>
        </p:nvSpPr>
        <p:spPr>
          <a:xfrm>
            <a:off x="251619" y="733663"/>
            <a:ext cx="3243805" cy="3816374"/>
          </a:xfrm>
          <a:prstGeom prst="rect">
            <a:avLst/>
          </a:prstGeom>
          <a:noFill/>
          <a:ln>
            <a:noFill/>
          </a:ln>
        </p:spPr>
        <p:txBody>
          <a:bodyPr anchorCtr="0" anchor="t" bIns="0" lIns="0" spcFirstLastPara="1" rIns="0" wrap="square" tIns="39350">
            <a:noAutofit/>
          </a:bodyPr>
          <a:lstStyle/>
          <a:p>
            <a:pPr indent="0" lvl="0" marL="12700" marR="5080" rtl="0" algn="l">
              <a:lnSpc>
                <a:spcPct val="108124"/>
              </a:lnSpc>
              <a:spcBef>
                <a:spcPts val="1200"/>
              </a:spcBef>
              <a:spcAft>
                <a:spcPts val="0"/>
              </a:spcAft>
              <a:buNone/>
            </a:pPr>
            <a:r>
              <a:rPr b="1" i="0" lang="en-US" sz="1600" u="none" cap="none" strike="noStrike">
                <a:solidFill>
                  <a:schemeClr val="accent1"/>
                </a:solidFill>
                <a:latin typeface="Arial"/>
                <a:ea typeface="Arial"/>
                <a:cs typeface="Arial"/>
                <a:sym typeface="Arial"/>
              </a:rPr>
              <a:t>- Complete the Application Form</a:t>
            </a:r>
            <a:endParaRPr/>
          </a:p>
          <a:p>
            <a:pPr indent="0" lvl="0" marL="12700" marR="5080" rtl="0" algn="l">
              <a:lnSpc>
                <a:spcPct val="108124"/>
              </a:lnSpc>
              <a:spcBef>
                <a:spcPts val="1200"/>
              </a:spcBef>
              <a:spcAft>
                <a:spcPts val="0"/>
              </a:spcAft>
              <a:buNone/>
            </a:pPr>
            <a:r>
              <a:rPr b="1" i="0" lang="en-US" sz="1600" u="none" cap="none" strike="noStrike">
                <a:solidFill>
                  <a:schemeClr val="accent1"/>
                </a:solidFill>
                <a:latin typeface="Arial"/>
                <a:ea typeface="Arial"/>
                <a:cs typeface="Arial"/>
                <a:sym typeface="Arial"/>
              </a:rPr>
              <a:t>- Mail the Form &amp; Payment to:</a:t>
            </a:r>
            <a:endParaRPr/>
          </a:p>
          <a:p>
            <a:pPr indent="0" lvl="0" marL="274320" marR="5080" rtl="0" algn="l">
              <a:lnSpc>
                <a:spcPct val="108124"/>
              </a:lnSpc>
              <a:spcBef>
                <a:spcPts val="1200"/>
              </a:spcBef>
              <a:spcAft>
                <a:spcPts val="0"/>
              </a:spcAft>
              <a:buNone/>
            </a:pPr>
            <a:r>
              <a:rPr b="1" i="0" lang="en-US" sz="1600" u="none" cap="none" strike="noStrike">
                <a:solidFill>
                  <a:schemeClr val="accent1"/>
                </a:solidFill>
                <a:latin typeface="Arial"/>
                <a:ea typeface="Arial"/>
                <a:cs typeface="Arial"/>
                <a:sym typeface="Arial"/>
              </a:rPr>
              <a:t>Tammy Owen</a:t>
            </a:r>
            <a:endParaRPr/>
          </a:p>
          <a:p>
            <a:pPr indent="0" lvl="0" marL="274320" marR="5080" rtl="0" algn="l">
              <a:lnSpc>
                <a:spcPct val="108124"/>
              </a:lnSpc>
              <a:spcBef>
                <a:spcPts val="1200"/>
              </a:spcBef>
              <a:spcAft>
                <a:spcPts val="0"/>
              </a:spcAft>
              <a:buNone/>
            </a:pPr>
            <a:r>
              <a:rPr b="1" i="0" lang="en-US" sz="1600" u="none" cap="none" strike="noStrike">
                <a:solidFill>
                  <a:schemeClr val="accent1"/>
                </a:solidFill>
                <a:latin typeface="Arial"/>
                <a:ea typeface="Arial"/>
                <a:cs typeface="Arial"/>
                <a:sym typeface="Arial"/>
              </a:rPr>
              <a:t>2837 Sleeping Ridge Way</a:t>
            </a:r>
            <a:endParaRPr/>
          </a:p>
          <a:p>
            <a:pPr indent="0" lvl="0" marL="274320" marR="5080" rtl="0" algn="l">
              <a:lnSpc>
                <a:spcPct val="108124"/>
              </a:lnSpc>
              <a:spcBef>
                <a:spcPts val="1200"/>
              </a:spcBef>
              <a:spcAft>
                <a:spcPts val="0"/>
              </a:spcAft>
              <a:buNone/>
            </a:pPr>
            <a:r>
              <a:rPr b="1" i="0" lang="en-US" sz="1600" u="none" cap="none" strike="noStrike">
                <a:solidFill>
                  <a:schemeClr val="accent1"/>
                </a:solidFill>
                <a:latin typeface="Arial"/>
                <a:ea typeface="Arial"/>
                <a:cs typeface="Arial"/>
                <a:sym typeface="Arial"/>
              </a:rPr>
              <a:t>Indianapolis, IN  46217</a:t>
            </a:r>
            <a:endParaRPr/>
          </a:p>
          <a:p>
            <a:pPr indent="0" lvl="0" marL="12700" marR="5080" rtl="0" algn="l">
              <a:lnSpc>
                <a:spcPct val="108124"/>
              </a:lnSpc>
              <a:spcBef>
                <a:spcPts val="1200"/>
              </a:spcBef>
              <a:spcAft>
                <a:spcPts val="0"/>
              </a:spcAft>
              <a:buNone/>
            </a:pPr>
            <a:r>
              <a:rPr b="1" i="0" lang="en-US" sz="1600" u="none" cap="none" strike="noStrike">
                <a:solidFill>
                  <a:schemeClr val="accent1"/>
                </a:solidFill>
                <a:latin typeface="Arial"/>
                <a:ea typeface="Arial"/>
                <a:cs typeface="Arial"/>
                <a:sym typeface="Arial"/>
              </a:rPr>
              <a:t>Or,</a:t>
            </a:r>
            <a:endParaRPr/>
          </a:p>
          <a:p>
            <a:pPr indent="-285750" lvl="0" marL="298450" marR="5080" rtl="0" algn="l">
              <a:lnSpc>
                <a:spcPct val="108124"/>
              </a:lnSpc>
              <a:spcBef>
                <a:spcPts val="1200"/>
              </a:spcBef>
              <a:spcAft>
                <a:spcPts val="1200"/>
              </a:spcAft>
              <a:buClr>
                <a:srgbClr val="000000"/>
              </a:buClr>
              <a:buSzPts val="1600"/>
              <a:buFont typeface="Arial"/>
              <a:buChar char="-"/>
            </a:pPr>
            <a:r>
              <a:rPr b="1" i="0" lang="en-US" sz="1600" u="none" cap="none" strike="noStrike">
                <a:solidFill>
                  <a:schemeClr val="accent1"/>
                </a:solidFill>
                <a:latin typeface="Arial"/>
                <a:ea typeface="Arial"/>
                <a:cs typeface="Arial"/>
                <a:sym typeface="Arial"/>
              </a:rPr>
              <a:t>Submit Form &amp; Payment at the Plebe Welcome Aboard Picnic</a:t>
            </a:r>
            <a:endParaRPr/>
          </a:p>
        </p:txBody>
      </p:sp>
      <p:pic>
        <p:nvPicPr>
          <p:cNvPr descr="A picture containing text&#10;&#10;Description automatically generated" id="132" name="Google Shape;132;p9"/>
          <p:cNvPicPr preferRelativeResize="0"/>
          <p:nvPr/>
        </p:nvPicPr>
        <p:blipFill rotWithShape="1">
          <a:blip r:embed="rId3">
            <a:alphaModFix/>
          </a:blip>
          <a:srcRect b="16765" l="5869" r="48786" t="4548"/>
          <a:stretch/>
        </p:blipFill>
        <p:spPr>
          <a:xfrm>
            <a:off x="3649440" y="940753"/>
            <a:ext cx="1756271" cy="2911587"/>
          </a:xfrm>
          <a:prstGeom prst="rect">
            <a:avLst/>
          </a:prstGeom>
          <a:solidFill>
            <a:schemeClr val="dk2"/>
          </a:solidFill>
          <a:ln cap="flat" cmpd="sng" w="9525">
            <a:solidFill>
              <a:schemeClr val="dk2"/>
            </a:solidFill>
            <a:prstDash val="solid"/>
            <a:round/>
            <a:headEnd len="sm" w="sm" type="none"/>
            <a:tailEnd len="sm" w="sm" type="none"/>
          </a:ln>
        </p:spPr>
      </p:pic>
      <p:sp>
        <p:nvSpPr>
          <p:cNvPr id="133" name="Google Shape;133;p9"/>
          <p:cNvSpPr txBox="1"/>
          <p:nvPr/>
        </p:nvSpPr>
        <p:spPr>
          <a:xfrm>
            <a:off x="5863231" y="2493084"/>
            <a:ext cx="2743194" cy="2239352"/>
          </a:xfrm>
          <a:prstGeom prst="rect">
            <a:avLst/>
          </a:prstGeom>
          <a:noFill/>
          <a:ln>
            <a:noFill/>
          </a:ln>
        </p:spPr>
        <p:txBody>
          <a:bodyPr anchorCtr="0" anchor="t" bIns="0" lIns="0" spcFirstLastPara="1" rIns="0" wrap="square" tIns="39350">
            <a:noAutofit/>
          </a:bodyPr>
          <a:lstStyle/>
          <a:p>
            <a:pPr indent="0" lvl="0" marL="12700" marR="5080" rtl="0" algn="ctr">
              <a:lnSpc>
                <a:spcPct val="108124"/>
              </a:lnSpc>
              <a:spcBef>
                <a:spcPts val="0"/>
              </a:spcBef>
              <a:spcAft>
                <a:spcPts val="0"/>
              </a:spcAft>
              <a:buNone/>
            </a:pPr>
            <a:r>
              <a:rPr b="1" i="0" lang="en-US" sz="2000" u="none" cap="none" strike="noStrike">
                <a:solidFill>
                  <a:srgbClr val="00B0F0"/>
                </a:solidFill>
                <a:latin typeface="Arial"/>
                <a:ea typeface="Arial"/>
                <a:cs typeface="Arial"/>
                <a:sym typeface="Arial"/>
              </a:rPr>
              <a:t>**Special Offer**</a:t>
            </a:r>
            <a:endParaRPr/>
          </a:p>
          <a:p>
            <a:pPr indent="0" lvl="0" marL="12700" marR="5080" rtl="0" algn="ctr">
              <a:lnSpc>
                <a:spcPct val="108124"/>
              </a:lnSpc>
              <a:spcBef>
                <a:spcPts val="0"/>
              </a:spcBef>
              <a:spcAft>
                <a:spcPts val="0"/>
              </a:spcAft>
              <a:buNone/>
            </a:pPr>
            <a:r>
              <a:t/>
            </a:r>
            <a:endParaRPr b="1" i="0" sz="900" u="none" cap="none" strike="noStrike">
              <a:solidFill>
                <a:schemeClr val="accent1"/>
              </a:solidFill>
              <a:latin typeface="Arial"/>
              <a:ea typeface="Arial"/>
              <a:cs typeface="Arial"/>
              <a:sym typeface="Arial"/>
            </a:endParaRPr>
          </a:p>
          <a:p>
            <a:pPr indent="0" lvl="0" marL="12700" marR="5080" rtl="0" algn="ctr">
              <a:lnSpc>
                <a:spcPct val="108124"/>
              </a:lnSpc>
              <a:spcBef>
                <a:spcPts val="0"/>
              </a:spcBef>
              <a:spcAft>
                <a:spcPts val="0"/>
              </a:spcAft>
              <a:buNone/>
            </a:pPr>
            <a:r>
              <a:rPr b="1" i="0" lang="en-US" sz="1600" u="none" cap="none" strike="noStrike">
                <a:solidFill>
                  <a:schemeClr val="accent1"/>
                </a:solidFill>
                <a:latin typeface="Arial"/>
                <a:ea typeface="Arial"/>
                <a:cs typeface="Arial"/>
                <a:sym typeface="Arial"/>
              </a:rPr>
              <a:t>Join by August 15 To Be Entered in a Drawing for 2 tickets to the All Academy Ball, December 23</a:t>
            </a:r>
            <a:r>
              <a:rPr b="1" baseline="30000" i="0" lang="en-US" sz="1600" u="none" cap="none" strike="noStrike">
                <a:solidFill>
                  <a:schemeClr val="accent1"/>
                </a:solidFill>
                <a:latin typeface="Arial"/>
                <a:ea typeface="Arial"/>
                <a:cs typeface="Arial"/>
                <a:sym typeface="Arial"/>
              </a:rPr>
              <a:t>rd</a:t>
            </a:r>
            <a:r>
              <a:rPr b="1" i="0" lang="en-US" sz="1600" u="none" cap="none" strike="noStrike">
                <a:solidFill>
                  <a:schemeClr val="accent1"/>
                </a:solidFill>
                <a:latin typeface="Arial"/>
                <a:ea typeface="Arial"/>
                <a:cs typeface="Arial"/>
                <a:sym typeface="Arial"/>
              </a:rPr>
              <a:t> at the Indiana Roof Ballroom</a:t>
            </a:r>
            <a:endParaRPr b="1" i="0" sz="1600" u="none" cap="none" strike="noStrike">
              <a:solidFill>
                <a:schemeClr val="accent1"/>
              </a:solidFill>
              <a:latin typeface="Arial"/>
              <a:ea typeface="Arial"/>
              <a:cs typeface="Arial"/>
              <a:sym typeface="Arial"/>
            </a:endParaRPr>
          </a:p>
        </p:txBody>
      </p:sp>
      <p:pic>
        <p:nvPicPr>
          <p:cNvPr id="134" name="Google Shape;134;p9"/>
          <p:cNvPicPr preferRelativeResize="0"/>
          <p:nvPr/>
        </p:nvPicPr>
        <p:blipFill rotWithShape="1">
          <a:blip r:embed="rId4">
            <a:alphaModFix/>
          </a:blip>
          <a:srcRect b="9781" l="18220" r="15890" t="17202"/>
          <a:stretch/>
        </p:blipFill>
        <p:spPr>
          <a:xfrm>
            <a:off x="5994410" y="684623"/>
            <a:ext cx="2305702" cy="169914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Webb, Lisa</dc:creator>
</cp:coreProperties>
</file>